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2356A3-08C8-4CCB-9A55-5D155036741E}" type="datetimeFigureOut">
              <a:rPr lang="ru-RU" smtClean="0"/>
              <a:pPr/>
              <a:t>22.03.2014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3E46F84-65CD-4542-BB5F-D0AD28EC08D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://www.kultu-rolog.ru/assets/images/barinya07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23054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85485" y="0"/>
            <a:ext cx="8695008" cy="240065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Русский народный танец</a:t>
            </a:r>
          </a:p>
          <a:p>
            <a:pPr algn="ctr"/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Барыня</a:t>
            </a:r>
            <a:r>
              <a:rPr lang="ru-RU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  <a:p>
            <a:pPr algn="ctr"/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764704"/>
            <a:ext cx="8458200" cy="1470025"/>
          </a:xfrm>
        </p:spPr>
        <p:txBody>
          <a:bodyPr/>
          <a:lstStyle/>
          <a:p>
            <a:pPr algn="ctr"/>
            <a:r>
              <a:rPr lang="ru-RU" dirty="0" smtClean="0"/>
              <a:t>Презентация по музыке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6" y="4437112"/>
            <a:ext cx="4953000" cy="1752600"/>
          </a:xfrm>
        </p:spPr>
        <p:txBody>
          <a:bodyPr/>
          <a:lstStyle/>
          <a:p>
            <a:r>
              <a:rPr lang="ru-RU" dirty="0" smtClean="0"/>
              <a:t>Выполнил:</a:t>
            </a:r>
          </a:p>
          <a:p>
            <a:r>
              <a:rPr lang="ru-RU" dirty="0" smtClean="0"/>
              <a:t>Вакулин Олег, </a:t>
            </a:r>
            <a:r>
              <a:rPr lang="ru-RU" dirty="0" smtClean="0"/>
              <a:t>ученик 9 </a:t>
            </a:r>
            <a:r>
              <a:rPr lang="ru-RU" dirty="0" smtClean="0"/>
              <a:t>класса</a:t>
            </a:r>
          </a:p>
          <a:p>
            <a:r>
              <a:rPr lang="ru-RU" dirty="0" smtClean="0"/>
              <a:t>МКОУ </a:t>
            </a:r>
            <a:r>
              <a:rPr lang="ru-RU" dirty="0" smtClean="0"/>
              <a:t>Л</a:t>
            </a:r>
            <a:r>
              <a:rPr lang="ru-RU" dirty="0" smtClean="0"/>
              <a:t>укошинской СОШ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267744" y="6165304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2013-2014 учебный год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857628"/>
            <a:ext cx="9144000" cy="321468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Барыня — русский народный танец, а также музыка, под которую этот танец исполняется. Общий настрой танца задорно-иронический (шутливый). При парном исполнении танцор и танцовщица танцуют попеременно (перепляс), как бы соревнуясь между собой. В основе танца лежал конфликт между "барыней" (помещицей) и "мужиком" (крестьянином). Танцовщица выражала величавость, а танцор - ловкость и удаль. Во время танца рефреном звучит фраза:</a:t>
            </a:r>
            <a:b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                      </a:t>
            </a:r>
            <a:r>
              <a:rPr lang="ru-RU" sz="1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Барыня-барыня, сударыня барыня!</a:t>
            </a:r>
            <a:br>
              <a:rPr lang="ru-RU" sz="1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Существует предположение, что родиной танца является Центральная Россия, регион </a:t>
            </a:r>
            <a:r>
              <a:rPr lang="ru-RU" sz="1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Орловщины</a:t>
            </a: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 и </a:t>
            </a:r>
            <a:r>
              <a:rPr lang="ru-RU" sz="1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Сиверщины</a:t>
            </a: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b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098" name="Picture 2" descr="http://stat18.privet.ru/lr/0a1b4967da8f85496d4ca7182ab748f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15089" y="0"/>
            <a:ext cx="5233385" cy="39290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000504"/>
            <a:ext cx="9144000" cy="285749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Основными элементами танца являются шажки, присядка (мужской элемент), подскоки, </a:t>
            </a:r>
            <a:r>
              <a:rPr lang="ru-RU" sz="1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притоптывания</a:t>
            </a: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вращения с элементами чечётки. Во время танца руки либо на поясе, либо разведены в стороны. Если танец совершает женщина, то руки складываются перед собой, так что концы пальцев одной руки касаются локтя другой руки. Во время пляски танцовщица может держать в руках платок. Танец барыня может исполняться в одиночку, так и коллективно. В качестве музыкального сопровождения используется гармонь, а также балалайка. Мужчины танцуют в рубахах-косоворотках (красного цвета), а в одежде танцовщиц непременно присутствует кокошник.</a:t>
            </a: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4" name="Picture 2" descr="http://content.foto.mail.ru/mail/nellisab/_blogs/i-381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5250" y="357166"/>
            <a:ext cx="4691064" cy="351829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3076" name="Picture 4" descr="http://img-fotki.yandex.ru/get/6513/176398680.0/0_8613f_bddbc60_X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214290"/>
            <a:ext cx="2678910" cy="357188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4714884"/>
            <a:ext cx="9144000" cy="2143116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наши дни элементы танца "Барыня" используются и в фигурном катании для создания русского национального колорита. В США также существует одноименный ансамбль русского народного танца (англ. </a:t>
            </a:r>
            <a:r>
              <a:rPr lang="ru-RU" sz="1800" b="1" i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Barynya</a:t>
            </a:r>
            <a:r>
              <a:rPr lang="ru-RU" sz="1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), основанный в 1991 году худруком М.В. Смирновым. Считается, что танец Барыня, впитав в себя элементы английского танца хорнпайп, стал основой для матросского танца Яблочко.</a:t>
            </a:r>
            <a:endParaRPr lang="ru-RU" sz="1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 descr="http://5fan.ru/files/7/5fan_ru_38619_5b2b4c43dcaa58673b4de24cab8036e8.html_files/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428604"/>
            <a:ext cx="5500726" cy="412554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19961121">
            <a:off x="0" y="3357562"/>
            <a:ext cx="8954695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ru-RU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Спасибо за внимание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19</TotalTime>
  <Words>99</Words>
  <Application>Microsoft Office PowerPoint</Application>
  <PresentationFormat>Экран (4:3)</PresentationFormat>
  <Paragraphs>11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Городская</vt:lpstr>
      <vt:lpstr>Слайд 1</vt:lpstr>
      <vt:lpstr>Презентация по музыке</vt:lpstr>
      <vt:lpstr>Барыня — русский народный танец, а также музыка, под которую этот танец исполняется. Общий настрой танца задорно-иронический (шутливый). При парном исполнении танцор и танцовщица танцуют попеременно (перепляс), как бы соревнуясь между собой. В основе танца лежал конфликт между "барыней" (помещицей) и "мужиком" (крестьянином). Танцовщица выражала величавость, а танцор - ловкость и удаль. Во время танца рефреном звучит фраза:                         Барыня-барыня, сударыня барыня! Существует предположение, что родиной танца является Центральная Россия, регион Орловщины и Сиверщины. </vt:lpstr>
      <vt:lpstr>Основными элементами танца являются шажки, присядка (мужской элемент), подскоки, притоптывания, вращения с элементами чечётки. Во время танца руки либо на поясе, либо разведены в стороны. Если танец совершает женщина, то руки складываются перед собой, так что концы пальцев одной руки касаются локтя другой руки. Во время пляски танцовщица может держать в руках платок. Танец барыня может исполняться в одиночку, так и коллективно. В качестве музыкального сопровождения используется гармонь, а также балалайка. Мужчины танцуют в рубахах-косоворотках (красного цвета), а в одежде танцовщиц непременно присутствует кокошник.</vt:lpstr>
      <vt:lpstr>В наши дни элементы танца "Барыня" используются и в фигурном катании для создания русского национального колорита. В США также существует одноименный ансамбль русского народного танца (англ. Barynya), основанный в 1991 году худруком М.В. Смирновым. Считается, что танец Барыня, впитав в себя элементы английского танца хорнпайп, стал основой для матросского танца Яблочко.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Руский</dc:creator>
  <cp:lastModifiedBy>ОБЖ</cp:lastModifiedBy>
  <cp:revision>4</cp:revision>
  <dcterms:created xsi:type="dcterms:W3CDTF">2014-02-10T07:05:22Z</dcterms:created>
  <dcterms:modified xsi:type="dcterms:W3CDTF">2014-03-22T03:38:51Z</dcterms:modified>
</cp:coreProperties>
</file>