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F2C7CA1-5FAB-4EB4-8A10-D9B1929C2804}" type="datetimeFigureOut">
              <a:rPr lang="ru-RU" smtClean="0"/>
              <a:pPr/>
              <a:t>26.03.2012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691644B-D13E-4750-BFB3-15EEBD1ABF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7CA1-5FAB-4EB4-8A10-D9B1929C2804}" type="datetimeFigureOut">
              <a:rPr lang="ru-RU" smtClean="0"/>
              <a:pPr/>
              <a:t>26.03.2012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1644B-D13E-4750-BFB3-15EEBD1ABF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7CA1-5FAB-4EB4-8A10-D9B1929C2804}" type="datetimeFigureOut">
              <a:rPr lang="ru-RU" smtClean="0"/>
              <a:pPr/>
              <a:t>26.03.2012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1644B-D13E-4750-BFB3-15EEBD1ABF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F2C7CA1-5FAB-4EB4-8A10-D9B1929C2804}" type="datetimeFigureOut">
              <a:rPr lang="ru-RU" smtClean="0"/>
              <a:pPr/>
              <a:t>26.03.2012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691644B-D13E-4750-BFB3-15EEBD1ABF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F2C7CA1-5FAB-4EB4-8A10-D9B1929C2804}" type="datetimeFigureOut">
              <a:rPr lang="ru-RU" smtClean="0"/>
              <a:pPr/>
              <a:t>26.03.2012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691644B-D13E-4750-BFB3-15EEBD1ABF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7CA1-5FAB-4EB4-8A10-D9B1929C2804}" type="datetimeFigureOut">
              <a:rPr lang="ru-RU" smtClean="0"/>
              <a:pPr/>
              <a:t>26.03.2012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1644B-D13E-4750-BFB3-15EEBD1ABF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7CA1-5FAB-4EB4-8A10-D9B1929C2804}" type="datetimeFigureOut">
              <a:rPr lang="ru-RU" smtClean="0"/>
              <a:pPr/>
              <a:t>26.03.2012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1644B-D13E-4750-BFB3-15EEBD1ABF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F2C7CA1-5FAB-4EB4-8A10-D9B1929C2804}" type="datetimeFigureOut">
              <a:rPr lang="ru-RU" smtClean="0"/>
              <a:pPr/>
              <a:t>26.03.2012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691644B-D13E-4750-BFB3-15EEBD1ABF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7CA1-5FAB-4EB4-8A10-D9B1929C2804}" type="datetimeFigureOut">
              <a:rPr lang="ru-RU" smtClean="0"/>
              <a:pPr/>
              <a:t>26.03.2012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1644B-D13E-4750-BFB3-15EEBD1ABF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F2C7CA1-5FAB-4EB4-8A10-D9B1929C2804}" type="datetimeFigureOut">
              <a:rPr lang="ru-RU" smtClean="0"/>
              <a:pPr/>
              <a:t>26.03.2012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691644B-D13E-4750-BFB3-15EEBD1ABF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F2C7CA1-5FAB-4EB4-8A10-D9B1929C2804}" type="datetimeFigureOut">
              <a:rPr lang="ru-RU" smtClean="0"/>
              <a:pPr/>
              <a:t>26.03.2012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691644B-D13E-4750-BFB3-15EEBD1ABF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F2C7CA1-5FAB-4EB4-8A10-D9B1929C2804}" type="datetimeFigureOut">
              <a:rPr lang="ru-RU" smtClean="0"/>
              <a:pPr/>
              <a:t>26.03.2012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691644B-D13E-4750-BFB3-15EEBD1ABF3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Relationship Id="rId9" Type="http://schemas.openxmlformats.org/officeDocument/2006/relationships/image" Target="../media/image20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85729"/>
            <a:ext cx="8215370" cy="71437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Урок обучения грамоте в первом классе</a:t>
            </a:r>
            <a:endParaRPr lang="ru-RU" sz="31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1214422"/>
            <a:ext cx="8143932" cy="4929222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Заглавная буква в именах собственных. </a:t>
            </a:r>
          </a:p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Агния Львовна Барто.</a:t>
            </a:r>
          </a:p>
          <a:p>
            <a:pPr algn="r"/>
            <a:endParaRPr lang="ru-RU" dirty="0" smtClean="0"/>
          </a:p>
          <a:p>
            <a:pPr algn="r"/>
            <a:endParaRPr lang="ru-RU" dirty="0"/>
          </a:p>
          <a:p>
            <a:pPr algn="r"/>
            <a:endParaRPr lang="ru-RU" dirty="0" smtClean="0"/>
          </a:p>
          <a:p>
            <a:pPr algn="r"/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Подготовила: </a:t>
            </a:r>
          </a:p>
          <a:p>
            <a:pPr algn="r"/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начальных классов</a:t>
            </a:r>
          </a:p>
          <a:p>
            <a:pPr algn="r"/>
            <a:r>
              <a:rPr lang="ru-RU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Агзамова Светлана Илусовна</a:t>
            </a:r>
            <a:endParaRPr lang="ru-RU" sz="3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7467600" cy="917596"/>
          </a:xfrm>
        </p:spPr>
        <p:txBody>
          <a:bodyPr>
            <a:normAutofit/>
          </a:bodyPr>
          <a:lstStyle/>
          <a:p>
            <a:pPr algn="ctr"/>
            <a:r>
              <a:rPr lang="ru-RU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план урока:</a:t>
            </a:r>
            <a:endParaRPr lang="ru-RU" sz="4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8115328" cy="5116654"/>
          </a:xfrm>
        </p:spPr>
        <p:txBody>
          <a:bodyPr/>
          <a:lstStyle/>
          <a:p>
            <a:pPr marL="457200" indent="-457200">
              <a:buFont typeface="Wingdings" pitchFamily="2" charset="2"/>
              <a:buChar char="§"/>
            </a:pP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Узнаем правила написания имен, фамилий, кличек животных, географических названий.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Знакомимся с биографией поэтессы Агнии Львовны Барто.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Напишем предложения с именами собственными.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Работаем со стихотворениями А. Л. Барто.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Выставка книг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6" name="Рисунок 5" descr="игрушки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372585">
            <a:off x="571156" y="1155160"/>
            <a:ext cx="2143140" cy="242889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Рисунок 6" descr="лошадк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86380" y="3143248"/>
            <a:ext cx="2238375" cy="20478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Рисунок 7" descr="мне теперь не до игрушек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0229886">
            <a:off x="652276" y="4126996"/>
            <a:ext cx="1800225" cy="25431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Рисунок 8" descr="скакалочка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14744" y="1071546"/>
            <a:ext cx="1752600" cy="26003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Рисунок 10" descr="я расту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1055688">
            <a:off x="6498734" y="949129"/>
            <a:ext cx="1866900" cy="24479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Рисунок 4" descr="бычокмульт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242492">
            <a:off x="6655210" y="4452075"/>
            <a:ext cx="2190750" cy="20859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Содержимое 3" descr="бычок.jpg"/>
          <p:cNvPicPr>
            <a:picLocks noGrp="1" noChangeAspect="1"/>
          </p:cNvPicPr>
          <p:nvPr>
            <p:ph sz="quarter" idx="1"/>
          </p:nvPr>
        </p:nvPicPr>
        <p:blipFill>
          <a:blip r:embed="rId8" cstate="print"/>
          <a:stretch>
            <a:fillRect/>
          </a:stretch>
        </p:blipFill>
        <p:spPr>
          <a:xfrm>
            <a:off x="1857356" y="3143248"/>
            <a:ext cx="2457450" cy="18573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Рисунок 9" descr="стихи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000496" y="4000504"/>
            <a:ext cx="1724025" cy="26574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мальчи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1142984"/>
            <a:ext cx="3857652" cy="541499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357554" y="428604"/>
            <a:ext cx="4567246" cy="614366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Спасибо за участие в уроке!</a:t>
            </a:r>
          </a:p>
          <a:p>
            <a:pPr algn="ctr">
              <a:buNone/>
            </a:pP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До новых встреч!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Назовите слова, в которых есть изученные орфограммы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15328" cy="49006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В классных часах лопнула пружина. Мы отнесли их в часовую мастерскую. Часовщик обещал сделать все через час. Мы ждали и гуляли по площади.</a:t>
            </a:r>
            <a:endParaRPr lang="ru-RU" sz="4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72452" cy="72547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Проверьте, что у вас получилось:</a:t>
            </a:r>
            <a:endParaRPr lang="ru-RU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7901014" cy="525953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Ча</a:t>
            </a:r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сах, пру</a:t>
            </a:r>
            <a:r>
              <a:rPr lang="ru-RU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жи</a:t>
            </a:r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на, </a:t>
            </a:r>
            <a:r>
              <a:rPr lang="ru-RU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ча</a:t>
            </a:r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совую, </a:t>
            </a:r>
            <a:r>
              <a:rPr lang="ru-RU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ча</a:t>
            </a:r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совщик, обе</a:t>
            </a:r>
            <a:r>
              <a:rPr lang="ru-RU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ща</a:t>
            </a:r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л, </a:t>
            </a:r>
            <a:r>
              <a:rPr lang="ru-RU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ча</a:t>
            </a:r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с, по пло</a:t>
            </a:r>
            <a:r>
              <a:rPr lang="ru-RU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ща</a:t>
            </a:r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ди.</a:t>
            </a:r>
          </a:p>
          <a:p>
            <a:pPr>
              <a:buNone/>
            </a:pPr>
            <a:endParaRPr lang="ru-RU" sz="48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карандаш сблокнотом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316264">
            <a:off x="5572132" y="4000504"/>
            <a:ext cx="2438400" cy="2438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Л.Н. Толстой2.jp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 rot="20779094">
            <a:off x="1071538" y="1571612"/>
            <a:ext cx="1924050" cy="23812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3978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творчеством каких писателей и поэтов мы познакомились на прошлых уроках?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бианки.jpg"/>
          <p:cNvPicPr>
            <a:picLocks noGrp="1" noChangeAspect="1"/>
          </p:cNvPicPr>
          <p:nvPr>
            <p:ph sz="quarter" idx="1"/>
          </p:nvPr>
        </p:nvPicPr>
        <p:blipFill>
          <a:blip r:embed="rId3" cstate="print">
            <a:lum contrast="-10000"/>
          </a:blip>
          <a:stretch>
            <a:fillRect/>
          </a:stretch>
        </p:blipFill>
        <p:spPr>
          <a:xfrm rot="21381725">
            <a:off x="3151594" y="3125879"/>
            <a:ext cx="1785950" cy="257176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5" name="Рисунок 4" descr="загруженное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1268950">
            <a:off x="1000100" y="4071942"/>
            <a:ext cx="1428760" cy="22383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к.д.Ушинский.jpg"/>
          <p:cNvPicPr>
            <a:picLocks noChangeAspect="1"/>
          </p:cNvPicPr>
          <p:nvPr/>
        </p:nvPicPr>
        <p:blipFill>
          <a:blip r:embed="rId5" cstate="print">
            <a:lum bright="-10000"/>
          </a:blip>
          <a:stretch>
            <a:fillRect/>
          </a:stretch>
        </p:blipFill>
        <p:spPr>
          <a:xfrm rot="838455">
            <a:off x="5072066" y="1571613"/>
            <a:ext cx="2071702" cy="235745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Рисунок 7" descr="маршак.jpg"/>
          <p:cNvPicPr>
            <a:picLocks noChangeAspect="1"/>
          </p:cNvPicPr>
          <p:nvPr/>
        </p:nvPicPr>
        <p:blipFill>
          <a:blip r:embed="rId6" cstate="print">
            <a:lum bright="-20000"/>
          </a:blip>
          <a:stretch>
            <a:fillRect/>
          </a:stretch>
        </p:blipFill>
        <p:spPr>
          <a:xfrm>
            <a:off x="6786578" y="2643182"/>
            <a:ext cx="1852617" cy="231458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9" name="Рисунок 8" descr="Пришвин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912379">
            <a:off x="5000628" y="4286256"/>
            <a:ext cx="1928826" cy="228601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86700" cy="1143000"/>
          </a:xfrm>
        </p:spPr>
        <p:txBody>
          <a:bodyPr>
            <a:normAutofit/>
          </a:bodyPr>
          <a:lstStyle/>
          <a:p>
            <a:r>
              <a:rPr lang="ru-RU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Агния Львовна Барто</a:t>
            </a:r>
            <a:endParaRPr lang="ru-RU" sz="5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barto.jpg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lum bright="-10000" contrast="20000"/>
          </a:blip>
          <a:stretch>
            <a:fillRect/>
          </a:stretch>
        </p:blipFill>
        <p:spPr>
          <a:xfrm>
            <a:off x="428596" y="1571612"/>
            <a:ext cx="2857520" cy="378621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" name="Рисунок 4" descr="агния юарто.jpg"/>
          <p:cNvPicPr>
            <a:picLocks noChangeAspect="1"/>
          </p:cNvPicPr>
          <p:nvPr/>
        </p:nvPicPr>
        <p:blipFill>
          <a:blip r:embed="rId3" cstate="print">
            <a:lum bright="-10000" contrast="10000"/>
          </a:blip>
          <a:stretch>
            <a:fillRect/>
          </a:stretch>
        </p:blipFill>
        <p:spPr>
          <a:xfrm rot="753998">
            <a:off x="4496605" y="1992950"/>
            <a:ext cx="3690939" cy="431006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7467600" cy="785818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план урока:</a:t>
            </a:r>
            <a:endParaRPr lang="ru-RU" sz="4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428736"/>
            <a:ext cx="7829576" cy="4973778"/>
          </a:xfrm>
        </p:spPr>
        <p:txBody>
          <a:bodyPr>
            <a:norm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Узнаем правила написания имен, фамилий, кличек животных, географических названий.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Знакомимся с биографией поэтессы Агнии Львовны Барто.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Напишем предложения с именами собственными.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Работаем со стихотворениями А. Л. Барто.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/>
          </a:bodyPr>
          <a:lstStyle/>
          <a:p>
            <a:pPr algn="ctr"/>
            <a:r>
              <a:rPr lang="ru-RU" sz="4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Текст - правило</a:t>
            </a:r>
            <a:endParaRPr lang="ru-RU" sz="4400" b="1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7829576" cy="5259530"/>
          </a:xfrm>
        </p:spPr>
        <p:txBody>
          <a:bodyPr>
            <a:normAutofit fontScale="92500" lnSpcReduction="10000"/>
          </a:bodyPr>
          <a:lstStyle/>
          <a:p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Имена, отчества, фамилии людей, </a:t>
            </a:r>
          </a:p>
          <a:p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клички животных, </a:t>
            </a:r>
          </a:p>
          <a:p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названия стран, городов,</a:t>
            </a:r>
          </a:p>
          <a:p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деревень, улиц, </a:t>
            </a:r>
          </a:p>
          <a:p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рек, морей и океанов </a:t>
            </a:r>
          </a:p>
          <a:p>
            <a:pPr>
              <a:buNone/>
            </a:pPr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  пишутся с большой буквы </a:t>
            </a:r>
            <a:r>
              <a:rPr lang="ru-RU" sz="4400" b="1" i="1" smtClean="0">
                <a:latin typeface="Times New Roman" pitchFamily="18" charset="0"/>
                <a:cs typeface="Times New Roman" pitchFamily="18" charset="0"/>
              </a:rPr>
              <a:t>–всё </a:t>
            </a:r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54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имена собственные.</a:t>
            </a:r>
            <a:endParaRPr lang="ru-RU" sz="5400" b="1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7467600" cy="101122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Биография Агнии Львовны Барто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7972452" cy="5072098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Родилась 4 февраля 1906 года в Москве в семье врача – ветеринара.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Училась в гимназии, занималась в хореографическом училище.</a:t>
            </a:r>
          </a:p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1925 году опубликованы первые стихи «Китайчонок Ван Ли», «Мишка- воришка», «Братишки».</a:t>
            </a:r>
          </a:p>
          <a:p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Самый знаменитый цикл стихов «Игрушки»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Написала сценарии фильмов «Подкидыш», «Алеша Птицын вырабатывает характер».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1975 году была присуждена Международная премия им. Х.К. Андерсена.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игрушки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15461">
            <a:off x="7215206" y="2643182"/>
            <a:ext cx="1500190" cy="188595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000"/>
                            </p:stCondLst>
                            <p:childTnLst>
                              <p:par>
                                <p:cTn id="4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7467600" cy="1143008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Прочитайте предложение. Спишите в тетрадь.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000240"/>
            <a:ext cx="8115328" cy="450059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  <a:t>Агния Львовна Барто часто писала стихи про девочку </a:t>
            </a:r>
            <a:r>
              <a:rPr lang="ru-RU" sz="5400" b="1" i="1" dirty="0" err="1" smtClean="0">
                <a:latin typeface="Times New Roman" pitchFamily="18" charset="0"/>
                <a:cs typeface="Times New Roman" pitchFamily="18" charset="0"/>
              </a:rPr>
              <a:t>таню</a:t>
            </a:r>
            <a: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танеч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29322" y="4000504"/>
            <a:ext cx="2714644" cy="26812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140</TotalTime>
  <Words>311</Words>
  <Application>Microsoft Office PowerPoint</Application>
  <PresentationFormat>Экран (4:3)</PresentationFormat>
  <Paragraphs>44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  Урок обучения грамоте в первом классе</vt:lpstr>
      <vt:lpstr>Назовите слова, в которых есть изученные орфограммы</vt:lpstr>
      <vt:lpstr>Проверьте, что у вас получилось:</vt:lpstr>
      <vt:lpstr>С творчеством каких писателей и поэтов мы познакомились на прошлых уроках?</vt:lpstr>
      <vt:lpstr>Агния Львовна Барто</vt:lpstr>
      <vt:lpstr> план урока:</vt:lpstr>
      <vt:lpstr>Текст - правило</vt:lpstr>
      <vt:lpstr>Биография Агнии Львовны Барто </vt:lpstr>
      <vt:lpstr>Прочитайте предложение. Спишите в тетрадь.</vt:lpstr>
      <vt:lpstr>план урока:</vt:lpstr>
      <vt:lpstr>Выставка книг </vt:lpstr>
      <vt:lpstr>Слайд 12</vt:lpstr>
    </vt:vector>
  </TitlesOfParts>
  <Company>Движение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Урок обучения грамоте в первом классе</dc:title>
  <dc:creator>Урал</dc:creator>
  <cp:lastModifiedBy>Admin</cp:lastModifiedBy>
  <cp:revision>29</cp:revision>
  <dcterms:created xsi:type="dcterms:W3CDTF">2012-02-22T20:32:35Z</dcterms:created>
  <dcterms:modified xsi:type="dcterms:W3CDTF">2012-03-26T18:19:20Z</dcterms:modified>
</cp:coreProperties>
</file>