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6A613-99AE-4C6E-ABD3-C23D643F5D93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F11FF-679C-4DC3-8CB9-C64549AE7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F11FF-679C-4DC3-8CB9-C64549AE75D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E75B8E-65F2-43D2-BB81-9023E44976D2}" type="datetimeFigureOut">
              <a:rPr lang="ru-RU" smtClean="0"/>
              <a:pPr/>
              <a:t>31.07.2014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A3E2CE-07D6-45B2-8FCF-DB4B307C4F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077200" cy="1673352"/>
          </a:xfrm>
        </p:spPr>
        <p:txBody>
          <a:bodyPr/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Параллельность прямых</a:t>
            </a:r>
            <a:b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 плоскостей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143512"/>
            <a:ext cx="8715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spc="50" dirty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Выполнила: ученица 10 </a:t>
            </a:r>
            <a:r>
              <a:rPr lang="ru-RU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класса</a:t>
            </a:r>
            <a:r>
              <a:rPr lang="en-US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МБОУ Сарасинской СОШ  </a:t>
            </a:r>
            <a:r>
              <a:rPr lang="ru-RU" b="1" spc="50" dirty="0" err="1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Тузикова</a:t>
            </a:r>
            <a:r>
              <a:rPr lang="ru-RU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Любовь</a:t>
            </a:r>
          </a:p>
          <a:p>
            <a:pPr lvl="0"/>
            <a:r>
              <a:rPr lang="ru-RU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Руководитель: Мордовских Надежда Васильевна, учитель математики МБОУ Сарасинской СОШ Алтайского района Алтайского края.</a:t>
            </a:r>
          </a:p>
          <a:p>
            <a:pPr lvl="0"/>
            <a:r>
              <a:rPr lang="ru-RU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С. Сараса, Алтайский район, Алтайский край</a:t>
            </a:r>
          </a:p>
          <a:p>
            <a:pPr lvl="0"/>
            <a:r>
              <a:rPr lang="ru-RU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Год создания: 2012</a:t>
            </a:r>
            <a:endParaRPr lang="ru-RU" b="1" spc="50" dirty="0" smtClean="0">
              <a:ln w="13500">
                <a:solidFill>
                  <a:srgbClr val="B83D68">
                    <a:shade val="2500"/>
                    <a:alpha val="6500"/>
                  </a:srgbClr>
                </a:solidFill>
                <a:prstDash val="solid"/>
              </a:ln>
              <a:solidFill>
                <a:srgbClr val="B83D68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0"/>
            <a:r>
              <a:rPr lang="ru-RU" b="1" spc="50" dirty="0" smtClean="0">
                <a:ln w="13500">
                  <a:solidFill>
                    <a:srgbClr val="B83D68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B83D68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ru-RU" sz="2000" b="1" spc="50" dirty="0">
              <a:ln w="13500">
                <a:solidFill>
                  <a:srgbClr val="B83D68">
                    <a:shade val="2500"/>
                    <a:alpha val="6500"/>
                  </a:srgbClr>
                </a:solidFill>
                <a:prstDash val="solid"/>
              </a:ln>
              <a:solidFill>
                <a:srgbClr val="B83D68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290"/>
            <a:ext cx="87414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/>
              <a:t>МБОУ Сарасинская СОШ Алтайского района </a:t>
            </a:r>
          </a:p>
          <a:p>
            <a:pPr algn="ctr"/>
            <a:r>
              <a:rPr lang="ru-RU" sz="2400" dirty="0" smtClean="0"/>
              <a:t>Алтайского края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Скрещивающие прямые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36163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пределение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5749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Две прямые называются скрещивающимися, </a:t>
            </a:r>
            <a:r>
              <a:rPr lang="ru-RU" sz="2400" dirty="0"/>
              <a:t>е</a:t>
            </a:r>
            <a:r>
              <a:rPr lang="ru-RU" sz="2400" dirty="0" smtClean="0"/>
              <a:t>сли они не лежат в одной плоскости.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12195"/>
          <a:stretch>
            <a:fillRect/>
          </a:stretch>
        </p:blipFill>
        <p:spPr bwMode="auto">
          <a:xfrm rot="361779">
            <a:off x="5966931" y="4169461"/>
            <a:ext cx="2463406" cy="1927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Параллельность плоскостей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643050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</a:t>
            </a:r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пределение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500306"/>
            <a:ext cx="871543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  Две плоскости называются параллельными, если они не пересекаются.</a:t>
            </a:r>
            <a:endParaRPr lang="ru-RU" sz="28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44935">
            <a:off x="5025228" y="3186559"/>
            <a:ext cx="2428892" cy="1391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85786" y="4143380"/>
            <a:ext cx="2106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5072074"/>
            <a:ext cx="88582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Если две пересекающиеся прямые одной плоскости соответственно параллельны двум прямым другой плоскости, то эти плоскости параллельны.</a:t>
            </a:r>
            <a:endParaRPr lang="ru-RU" sz="24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Тест: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14488"/>
            <a:ext cx="857256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Дайте определение параллельных прямых в пространстве.</a:t>
            </a:r>
          </a:p>
          <a:p>
            <a:pPr marL="514350" indent="-514350">
              <a:buAutoNum type="arabicPeriod"/>
            </a:pP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Закончите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теорему. Через любую точку пространства, не лежащую на данной прямой, ….</a:t>
            </a:r>
          </a:p>
          <a:p>
            <a:pPr marL="514350" indent="-514350">
              <a:buAutoNum type="arabicPeriod"/>
            </a:pP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Вспомните три случая взаимного расположения прямой и плоскости в пространстве.</a:t>
            </a:r>
          </a:p>
          <a:p>
            <a:pPr marL="514350" indent="-514350">
              <a:buAutoNum type="arabicPeriod"/>
            </a:pP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Верно ли утверждение: если две прямые не имеют общих точек, то они параллельны.</a:t>
            </a:r>
          </a:p>
          <a:p>
            <a:pPr marL="514350" indent="-514350">
              <a:buAutoNum type="arabicPeriod"/>
            </a:pP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Любовь\Рабочий стол\Картинки\темки\tumblr_l1wb5lQ25F1qbk6gbo1_500.jpg"/>
          <p:cNvPicPr>
            <a:picLocks noChangeAspect="1" noChangeArrowheads="1"/>
          </p:cNvPicPr>
          <p:nvPr/>
        </p:nvPicPr>
        <p:blipFill>
          <a:blip r:embed="rId2"/>
          <a:srcRect b="4297"/>
          <a:stretch>
            <a:fillRect/>
          </a:stretch>
        </p:blipFill>
        <p:spPr bwMode="auto">
          <a:xfrm>
            <a:off x="0" y="-33511"/>
            <a:ext cx="9144000" cy="6891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071538" y="1500174"/>
            <a:ext cx="792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 Две прямые параллельны</a:t>
            </a:r>
          </a:p>
          <a:p>
            <a:pPr marL="514350" indent="-51435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некоторой плоскости. Могут ли эти</a:t>
            </a:r>
          </a:p>
          <a:p>
            <a:pPr marL="514350" indent="-51435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прямые:  </a:t>
            </a:r>
          </a:p>
          <a:p>
            <a:pPr marL="514350" indent="-514350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</a:t>
            </a:r>
          </a:p>
          <a:p>
            <a:pPr marL="514350" indent="-514350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а) пересекаться? </a:t>
            </a:r>
          </a:p>
          <a:p>
            <a:pPr marL="514350" indent="-514350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б) быть скрещивающимися?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Спасибо </a:t>
            </a:r>
            <a:br>
              <a:rPr lang="ru-RU" sz="5400" dirty="0" smtClean="0"/>
            </a:br>
            <a:r>
              <a:rPr lang="ru-RU" sz="5400" dirty="0" smtClean="0"/>
              <a:t>за </a:t>
            </a:r>
            <a:br>
              <a:rPr lang="ru-RU" sz="5400" dirty="0" smtClean="0"/>
            </a:br>
            <a:r>
              <a:rPr lang="ru-RU" sz="5400" dirty="0" smtClean="0"/>
              <a:t>внимание!!! 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214554"/>
            <a:ext cx="712718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Обобщить сведения по данной теме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000240"/>
            <a:ext cx="785818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1. Параллельные прямые в пространстве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2. Параллельность трёх прямых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3. Параллельность прямой и плоскости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4. Скрещивающие прямые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5. Параллельность плоскостей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6. Тест</a:t>
            </a: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28726" y="142852"/>
            <a:ext cx="10858576" cy="738360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</a:t>
            </a:r>
            <a:r>
              <a:rPr lang="ru-RU" sz="3600" dirty="0" smtClean="0"/>
              <a:t>Параллельные прямые в пространстве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428736"/>
            <a:ext cx="8786874" cy="685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Две прямые в пространстве называются параллельными, </a:t>
            </a:r>
          </a:p>
          <a:p>
            <a:r>
              <a:rPr lang="ru-RU" sz="2400" dirty="0" smtClean="0"/>
              <a:t>    если они лежат в одной плоскости и не пересекаются.</a:t>
            </a:r>
            <a:endParaRPr lang="ru-RU" sz="24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2071670" y="3571876"/>
            <a:ext cx="5214974" cy="221457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071802" y="4286256"/>
            <a:ext cx="1500198" cy="121444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714612" y="3929066"/>
            <a:ext cx="1500198" cy="121444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36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51435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388" y="378619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bg1"/>
                </a:solidFill>
              </a:rPr>
              <a:t>α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714488"/>
            <a:ext cx="2475336" cy="4572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Через любую точку пространства, не лежащую на данной прямой, проходит прямая, параллельная данной, и притом только одна.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Теорема о параллельных прямых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3643306" y="2786058"/>
            <a:ext cx="4714908" cy="2357454"/>
          </a:xfrm>
          <a:prstGeom prst="parallelogram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500562" y="3286124"/>
            <a:ext cx="2143140" cy="9286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000628" y="3500438"/>
            <a:ext cx="2143140" cy="9286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 flipH="1" flipV="1">
            <a:off x="4714876" y="4071941"/>
            <a:ext cx="71438" cy="71437"/>
          </a:xfrm>
          <a:prstGeom prst="flowChartConnector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572000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143636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72264" y="328612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929058" y="47148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Параллельность трёх прямых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1571612"/>
            <a:ext cx="19191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Лемма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643182"/>
            <a:ext cx="88582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Если одна из двух параллельных прямых пересекает данную плоскость, то и другая прямая пересекает эту плоскость.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4786314" y="4929198"/>
            <a:ext cx="3643338" cy="157163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393537" y="4607727"/>
            <a:ext cx="1071570" cy="857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929322" y="4572008"/>
            <a:ext cx="857256" cy="7143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062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435769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428625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 flipV="1">
            <a:off x="6643702" y="5286385"/>
            <a:ext cx="45719" cy="45719"/>
          </a:xfrm>
          <a:prstGeom prst="flowChartConnector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500063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6750859" y="5464983"/>
            <a:ext cx="1143008" cy="107157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7858136" y="6572260"/>
            <a:ext cx="142900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51062"/>
          </a:xfrm>
        </p:spPr>
        <p:txBody>
          <a:bodyPr>
            <a:noAutofit/>
          </a:bodyPr>
          <a:lstStyle/>
          <a:p>
            <a:r>
              <a:rPr lang="ru-RU" sz="3700" dirty="0" smtClean="0"/>
              <a:t>Параллельность прямой и плоскости</a:t>
            </a:r>
            <a:endParaRPr lang="ru-RU" sz="3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 smtClean="0">
                <a:ln w="50800"/>
                <a:solidFill>
                  <a:sysClr val="windowText" lastClr="000000"/>
                </a:solidFill>
              </a:rPr>
              <a:t>Три случая взаимного расположения прямой и плоскости в пространстве:</a:t>
            </a:r>
            <a:endParaRPr lang="ru-RU" sz="2400" b="1" dirty="0">
              <a:ln w="50800"/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496"/>
            <a:ext cx="874669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А) прямая лежит в плоскости</a:t>
            </a:r>
          </a:p>
          <a:p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Б) прямая и плоскость имеют </a:t>
            </a:r>
          </a:p>
          <a:p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только одну общую точку</a:t>
            </a:r>
          </a:p>
          <a:p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sz="2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В) прямая и плоскость не имеют ни одной общеё точки 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5143504" y="3000372"/>
            <a:ext cx="2928958" cy="1000132"/>
          </a:xfrm>
          <a:prstGeom prst="parallelogram">
            <a:avLst>
              <a:gd name="adj" fmla="val 58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429256" y="3500438"/>
            <a:ext cx="1714512" cy="428628"/>
          </a:xfrm>
          <a:prstGeom prst="line">
            <a:avLst/>
          </a:prstGeom>
          <a:ln w="28575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929190" y="3857628"/>
            <a:ext cx="317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328612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·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3500438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·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37861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715140" y="357187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Параллелограмм 12"/>
          <p:cNvSpPr/>
          <p:nvPr/>
        </p:nvSpPr>
        <p:spPr>
          <a:xfrm>
            <a:off x="5357818" y="4643446"/>
            <a:ext cx="2928958" cy="1000132"/>
          </a:xfrm>
          <a:prstGeom prst="parallelogram">
            <a:avLst>
              <a:gd name="adj" fmla="val 585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465107" y="4607727"/>
            <a:ext cx="1571636" cy="107157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000760" y="564357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000892" y="45720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3" name="Блок-схема: узел 22"/>
          <p:cNvSpPr/>
          <p:nvPr/>
        </p:nvSpPr>
        <p:spPr>
          <a:xfrm flipV="1">
            <a:off x="7429520" y="5572140"/>
            <a:ext cx="71438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500958" y="528638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Определение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14554"/>
            <a:ext cx="900115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Прямая и плоскость называются параллельными, </a:t>
            </a:r>
          </a:p>
          <a:p>
            <a:pPr algn="ctr"/>
            <a:r>
              <a:rPr lang="ru-RU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если они не </a:t>
            </a:r>
            <a:r>
              <a:rPr lang="ru-RU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имеют</a:t>
            </a:r>
            <a:r>
              <a:rPr lang="ru-RU" sz="3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общих точек.</a:t>
            </a:r>
            <a:endParaRPr lang="ru-RU" sz="3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810" t="36508" r="30952" b="30158"/>
          <a:stretch>
            <a:fillRect/>
          </a:stretch>
        </p:blipFill>
        <p:spPr bwMode="auto">
          <a:xfrm rot="20958954">
            <a:off x="615567" y="4524892"/>
            <a:ext cx="2714644" cy="15001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6935">
            <a:off x="5133339" y="4154984"/>
            <a:ext cx="3119426" cy="23395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17853">
            <a:off x="6328216" y="260235"/>
            <a:ext cx="2057404" cy="199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69915"/>
          <a:stretch>
            <a:fillRect/>
          </a:stretch>
        </p:blipFill>
        <p:spPr bwMode="auto">
          <a:xfrm rot="439024">
            <a:off x="6429857" y="2542065"/>
            <a:ext cx="1857378" cy="1247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488"/>
            <a:ext cx="90011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Если прямая, не лежащая в данной </a:t>
            </a:r>
            <a:r>
              <a:rPr lang="ru-RU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плоскости, параллельна какой-нибудь прямой, лежащей в этой плоскости, то она параллельна данной плоскости. </a:t>
            </a:r>
            <a:endParaRPr lang="ru-RU" sz="2400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143248"/>
            <a:ext cx="35551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Утверждения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929066"/>
            <a:ext cx="900115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en-US" sz="2400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º</a:t>
            </a:r>
            <a:r>
              <a:rPr lang="ru-RU" sz="2400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 Если плоскость проходит через данную прямую, параллельную другой плоскости, и пересекает эту плоскость, то линия пересечения плоскостей параллельна данной прямой.</a:t>
            </a:r>
          </a:p>
          <a:p>
            <a:r>
              <a:rPr lang="ru-RU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º</a:t>
            </a:r>
            <a:r>
              <a:rPr lang="ru-RU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</a:rPr>
              <a:t> Если одна из двух параллельных прямых параллельна данной плоскости, то другая прямая либо также параллельна данной плоскости, либо лежит в этой плоскости.</a:t>
            </a:r>
            <a:endParaRPr lang="ru-RU" sz="2400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160</TotalTime>
  <Words>439</Words>
  <Application>Microsoft Office PowerPoint</Application>
  <PresentationFormat>Экран (4:3)</PresentationFormat>
  <Paragraphs>85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Параллельность прямых  и плоскостей</vt:lpstr>
      <vt:lpstr>Цель:</vt:lpstr>
      <vt:lpstr>Содержание: </vt:lpstr>
      <vt:lpstr>        Параллельные прямые в пространстве</vt:lpstr>
      <vt:lpstr>Слайд 5</vt:lpstr>
      <vt:lpstr>Параллельность трёх прямых</vt:lpstr>
      <vt:lpstr>Параллельность прямой и плоскости</vt:lpstr>
      <vt:lpstr>  Определение</vt:lpstr>
      <vt:lpstr>Теорема</vt:lpstr>
      <vt:lpstr>Скрещивающие прямые</vt:lpstr>
      <vt:lpstr>Параллельность плоскостей</vt:lpstr>
      <vt:lpstr>Тест:</vt:lpstr>
      <vt:lpstr>Слайд 13</vt:lpstr>
      <vt:lpstr>Спасибо  за  внимание!!!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Параллельность прямых  и плоскостей</dc:title>
  <dc:creator>Любовь</dc:creator>
  <cp:lastModifiedBy>Admin</cp:lastModifiedBy>
  <cp:revision>27</cp:revision>
  <dcterms:created xsi:type="dcterms:W3CDTF">2012-05-13T11:26:32Z</dcterms:created>
  <dcterms:modified xsi:type="dcterms:W3CDTF">2014-07-30T18:46:52Z</dcterms:modified>
</cp:coreProperties>
</file>