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0%B3_%D0%BF%D0%BE_%D0%BF%D0%B5%D1%80%D0%B5%D1%81%D0%B5%D1%87%D1%91%D0%BD%D0%BD%D0%BE%D0%B9_%D0%BC%D0%B5%D1%81%D1%82%D0%BD%D0%BE%D1%81%D1%82%D0%B8" TargetMode="External"/><Relationship Id="rId3" Type="http://schemas.openxmlformats.org/officeDocument/2006/relationships/hyperlink" Target="https://ru.wikipedia.org/wiki/%D0%91%D0%B5%D0%B3%D0%BE%D0%B2%D1%8B%D0%B5_%D0%B2%D0%B8%D0%B4%D1%8B_%D0%BB%D1%91%D0%B3%D0%BA%D0%BE%D0%B9_%D0%B0%D1%82%D0%BB%D0%B5%D1%82%D0%B8%D0%BA%D0%B8" TargetMode="External"/><Relationship Id="rId7" Type="http://schemas.openxmlformats.org/officeDocument/2006/relationships/hyperlink" Target="https://ru.wikipedia.org/wiki/%D0%91%D0%B5%D0%B3_%D0%BF%D0%BE_%D1%88%D0%BE%D1%81%D1%81%D0%B5" TargetMode="External"/><Relationship Id="rId2" Type="http://schemas.openxmlformats.org/officeDocument/2006/relationships/hyperlink" Target="https://ru.wikipedia.org/wiki/%D0%9E%D0%BB%D0%B8%D0%BC%D0%BF%D0%B8%D0%B9%D1%81%D0%BA%D0%B8%D0%B9_%D0%B2%D0%B8%D0%B4_%D1%81%D0%BF%D0%BE%D1%80%D1%8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B%D0%B5%D0%B3%D0%BA%D0%BE%D0%B0%D1%82%D0%BB%D0%B5%D1%82%D0%B8%D1%87%D0%B5%D1%81%D0%BA%D0%B8%D0%B5_%D0%BC%D0%BD%D0%BE%D0%B3%D0%BE%D0%B1%D0%BE%D1%80%D1%8C%D1%8F" TargetMode="External"/><Relationship Id="rId5" Type="http://schemas.openxmlformats.org/officeDocument/2006/relationships/hyperlink" Target="https://ru.wikipedia.org/wiki/%D0%A2%D0%B5%D1%85%D0%BD%D0%B8%D1%87%D0%B5%D1%81%D0%BA%D0%B8%D0%B5_%D0%B4%D0%B8%D1%81%D1%86%D0%B8%D0%BF%D0%BB%D0%B8%D0%BD%D1%8B_%D0%BB%D1%91%D0%B3%D0%BA%D0%BE%D0%B9_%D0%B0%D1%82%D0%BB%D0%B5%D1%82%D0%B8%D0%BA%D0%B8" TargetMode="External"/><Relationship Id="rId4" Type="http://schemas.openxmlformats.org/officeDocument/2006/relationships/hyperlink" Target="https://ru.wikipedia.org/wiki/%D0%A1%D0%BF%D0%BE%D1%80%D1%82%D0%B8%D0%B2%D0%BD%D0%B0%D1%8F_%D1%85%D0%BE%D0%B4%D1%8C%D0%B1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E%D0%BB%D0%BA%D0%B0%D0%BD%D0%B8%D0%B5_%D1%8F%D0%B4%D1%80%D0%B0" TargetMode="External"/><Relationship Id="rId13" Type="http://schemas.openxmlformats.org/officeDocument/2006/relationships/hyperlink" Target="https://ru.wikipedia.org/wiki/2000_%D0%B3%D0%BE%D0%B4" TargetMode="External"/><Relationship Id="rId3" Type="http://schemas.openxmlformats.org/officeDocument/2006/relationships/hyperlink" Target="https://ru.wikipedia.org/wiki/%D0%9B%D1%91%D0%B3%D0%BA%D0%B0%D1%8F_%D0%B0%D1%82%D0%BB%D0%B5%D1%82%D0%B8%D0%BA%D0%B0" TargetMode="External"/><Relationship Id="rId7" Type="http://schemas.openxmlformats.org/officeDocument/2006/relationships/hyperlink" Target="https://ru.wikipedia.org/wiki/%D0%A2%D1%80%D0%BE%D0%B9%D0%BD%D0%BE%D0%B9_%D0%BF%D1%80%D1%8B%D0%B6%D0%BE%D0%BA" TargetMode="External"/><Relationship Id="rId12" Type="http://schemas.openxmlformats.org/officeDocument/2006/relationships/hyperlink" Target="https://ru.wikipedia.org/wiki/1908_%D0%B3%D0%BE%D0%B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F%D1%80%D1%8B%D0%B6%D0%BE%D0%BA_%D0%B2_%D0%B4%D0%BB%D0%B8%D0%BD%D1%83" TargetMode="External"/><Relationship Id="rId11" Type="http://schemas.openxmlformats.org/officeDocument/2006/relationships/hyperlink" Target="https://ru.wikipedia.org/wiki/%D0%9C%D0%B5%D1%82%D0%B0%D0%BD%D0%B8%D0%B5_%D0%BC%D0%BE%D0%BB%D0%BE%D1%82%D0%B0" TargetMode="External"/><Relationship Id="rId5" Type="http://schemas.openxmlformats.org/officeDocument/2006/relationships/hyperlink" Target="https://ru.wikipedia.org/wiki/%D0%9F%D1%80%D1%8B%D0%B6%D0%BE%D0%BA_%D1%81_%D1%88%D0%B5%D1%81%D1%82%D0%BE%D0%BC" TargetMode="External"/><Relationship Id="rId10" Type="http://schemas.openxmlformats.org/officeDocument/2006/relationships/hyperlink" Target="https://ru.wikipedia.org/wiki/%D0%9C%D0%B5%D1%82%D0%B0%D0%BD%D0%B8%D0%B5_%D0%BA%D0%BE%D0%BF%D1%8C%D1%8F" TargetMode="External"/><Relationship Id="rId4" Type="http://schemas.openxmlformats.org/officeDocument/2006/relationships/hyperlink" Target="https://ru.wikipedia.org/wiki/%D0%9F%D1%80%D1%8B%D0%B6%D0%BE%D0%BA_%D0%B2_%D0%B2%D1%8B%D1%81%D0%BE%D1%82%D1%83" TargetMode="External"/><Relationship Id="rId9" Type="http://schemas.openxmlformats.org/officeDocument/2006/relationships/hyperlink" Target="https://ru.wikipedia.org/wiki/%D0%9C%D0%B5%D1%82%D0%B0%D0%BD%D0%B8%D0%B5_%D0%B4%D0%B8%D1%81%D0%BA%D0%B0" TargetMode="External"/><Relationship Id="rId14" Type="http://schemas.openxmlformats.org/officeDocument/2006/relationships/hyperlink" Target="https://ru.wikipedia.org/wiki/%D0%9B%D0%B5%D0%B3%D0%BA%D0%BE%D0%B0%D1%82%D0%BB%D0%B5%D1%82%D0%B8%D1%87%D0%B5%D1%81%D0%BA%D0%B8%D0%B5_%D0%BC%D0%BD%D0%BE%D0%B3%D0%BE%D0%B1%D0%BE%D1%80%D1%8C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1%83%D0%BD%D1%82_(%D0%B5%D0%B4%D0%B8%D0%BD%D0%B8%D1%86%D0%B0_%D0%B8%D0%B7%D0%BC%D0%B5%D1%80%D0%B5%D0%BD%D0%B8%D1%8F)" TargetMode="External"/><Relationship Id="rId2" Type="http://schemas.openxmlformats.org/officeDocument/2006/relationships/hyperlink" Target="https://ru.wikipedia.org/wiki/1896_%D0%B3%D0%BE%D0%B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D%D1%83%D1%82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91%D0%B5%D0%B3_%D0%BD%D0%B0_1_%D0%BC%D0%B8%D0%BB%D1%8E" TargetMode="External"/><Relationship Id="rId18" Type="http://schemas.openxmlformats.org/officeDocument/2006/relationships/hyperlink" Target="https://ru.wikipedia.org/wiki/%D0%91%D0%B5%D0%B3_%D0%BD%D0%B0_2_%D0%BC%D0%B8%D0%BB%D0%B8" TargetMode="External"/><Relationship Id="rId26" Type="http://schemas.openxmlformats.org/officeDocument/2006/relationships/hyperlink" Target="https://ru.wikipedia.org/wiki/%D0%91%D0%B5%D0%B3_%D0%BD%D0%B0_400_%D0%BC%D0%B5%D1%82%D1%80%D0%BE%D0%B2_%D1%81_%D0%B1%D0%B0%D1%80%D1%8C%D0%B5%D1%80%D0%B0%D0%BC%D0%B8" TargetMode="External"/><Relationship Id="rId39" Type="http://schemas.openxmlformats.org/officeDocument/2006/relationships/hyperlink" Target="https://ru.wikipedia.org/wiki/%D0%9C%D0%B5%D1%82%D0%B0%D0%BD%D0%B8%D0%B5_%D0%BA%D0%BE%D0%BF%D1%8C%D1%8F" TargetMode="External"/><Relationship Id="rId3" Type="http://schemas.openxmlformats.org/officeDocument/2006/relationships/hyperlink" Target="https://ru.wikipedia.org/wiki/%D0%91%D0%B5%D0%B3%D0%BE%D0%B2%D1%8B%D0%B5_%D0%B2%D0%B8%D0%B4%D1%8B_%D0%BB%D1%91%D0%B3%D0%BA%D0%BE%D0%B9_%D0%B0%D1%82%D0%BB%D0%B5%D1%82%D0%B8%D0%BA%D0%B8" TargetMode="External"/><Relationship Id="rId21" Type="http://schemas.openxmlformats.org/officeDocument/2006/relationships/hyperlink" Target="https://ru.wikipedia.org/wiki/%D0%A7%D0%B0%D1%81%D0%BE%D0%B2%D0%BE%D0%B9_%D0%B1%D0%B5%D0%B3" TargetMode="External"/><Relationship Id="rId34" Type="http://schemas.openxmlformats.org/officeDocument/2006/relationships/hyperlink" Target="https://ru.wikipedia.org/wiki/%D0%9F%D1%80%D1%8B%D0%B6%D0%BE%D0%BA_%D1%81_%D1%88%D0%B5%D1%81%D1%82%D0%BE%D0%BC" TargetMode="External"/><Relationship Id="rId42" Type="http://schemas.openxmlformats.org/officeDocument/2006/relationships/hyperlink" Target="https://ru.wikipedia.org/wiki/%D0%A1%D0%B5%D0%BC%D0%B8%D0%B1%D0%BE%D1%80%D1%8C%D0%B5" TargetMode="External"/><Relationship Id="rId47" Type="http://schemas.openxmlformats.org/officeDocument/2006/relationships/hyperlink" Target="https://ru.wikipedia.org/wiki/%D0%91%D0%B5%D0%B3_%D0%BF%D0%BE_%D1%88%D0%BE%D1%81%D1%81%D0%B5" TargetMode="External"/><Relationship Id="rId50" Type="http://schemas.openxmlformats.org/officeDocument/2006/relationships/hyperlink" Target="https://ru.wikipedia.org/wiki/%D0%AD%D0%BA%D0%B8%D0%B4%D0%B5%D0%BD" TargetMode="External"/><Relationship Id="rId7" Type="http://schemas.openxmlformats.org/officeDocument/2006/relationships/hyperlink" Target="https://ru.wikipedia.org/wiki/%D0%91%D0%B5%D0%B3_%D0%BD%D0%B0_200_%D0%BC%D0%B5%D1%82%D1%80%D0%BE%D0%B2" TargetMode="External"/><Relationship Id="rId12" Type="http://schemas.openxmlformats.org/officeDocument/2006/relationships/hyperlink" Target="https://ru.wikipedia.org/wiki/%D0%91%D0%B5%D0%B3_%D0%BD%D0%B0_1500_%D0%BC%D0%B5%D1%82%D1%80%D0%BE%D0%B2" TargetMode="External"/><Relationship Id="rId17" Type="http://schemas.openxmlformats.org/officeDocument/2006/relationships/hyperlink" Target="https://ru.wikipedia.org/wiki/%D0%91%D0%B5%D0%B3_%D0%BD%D0%B0_%D0%B4%D0%BB%D0%B8%D0%BD%D0%BD%D1%8B%D0%B5_%D0%B4%D0%B8%D1%81%D1%82%D0%B0%D0%BD%D1%86%D0%B8%D0%B8" TargetMode="External"/><Relationship Id="rId25" Type="http://schemas.openxmlformats.org/officeDocument/2006/relationships/hyperlink" Target="https://ru.wikipedia.org/wiki/%D0%91%D0%B5%D0%B3_%D0%BD%D0%B0_110_%D0%BC%D0%B5%D1%82%D1%80%D0%BE%D0%B2_%D1%81_%D0%B1%D0%B0%D1%80%D1%8C%D0%B5%D1%80%D0%B0%D0%BC%D0%B8" TargetMode="External"/><Relationship Id="rId33" Type="http://schemas.openxmlformats.org/officeDocument/2006/relationships/hyperlink" Target="https://ru.wikipedia.org/wiki/%D0%9F%D1%80%D1%8B%D0%B6%D0%BE%D0%BA_%D0%B2_%D0%B2%D1%8B%D1%81%D0%BE%D1%82%D1%83" TargetMode="External"/><Relationship Id="rId38" Type="http://schemas.openxmlformats.org/officeDocument/2006/relationships/hyperlink" Target="https://ru.wikipedia.org/wiki/%D0%9C%D0%B5%D1%82%D0%B0%D0%BD%D0%B8%D0%B5_%D0%B4%D0%B8%D1%81%D0%BA%D0%B0" TargetMode="External"/><Relationship Id="rId46" Type="http://schemas.openxmlformats.org/officeDocument/2006/relationships/hyperlink" Target="https://ru.wikipedia.org/wiki/%D0%A1%D0%BF%D0%BE%D1%80%D1%82%D0%B8%D0%B2%D0%BD%D0%B0%D1%8F_%D1%85%D0%BE%D0%B4%D1%8C%D0%B1%D0%B0_%D0%BD%D0%B0_50_%D0%BA%D0%B8%D0%BB%D0%BE%D0%BC%D0%B5%D1%82%D1%80%D0%BE%D0%B2" TargetMode="External"/><Relationship Id="rId2" Type="http://schemas.openxmlformats.org/officeDocument/2006/relationships/hyperlink" Target="https://ru.wikipedia.org/wiki/%D0%9B%D1%91%D0%B3%D0%BA%D0%B0%D1%8F_%D0%B0%D1%82%D0%BB%D0%B5%D1%82%D0%B8%D0%BA%D0%B0" TargetMode="External"/><Relationship Id="rId16" Type="http://schemas.openxmlformats.org/officeDocument/2006/relationships/hyperlink" Target="https://ru.wikipedia.org/wiki/%D0%91%D0%B5%D0%B3_%D0%BD%D0%B0_3000_%D0%BC%D0%B5%D1%82%D1%80%D0%BE%D0%B2_%D1%81_%D0%BF%D1%80%D0%B5%D0%BF%D1%8F%D1%82%D1%81%D1%82%D0%B2%D0%B8%D1%8F%D0%BC%D0%B8" TargetMode="External"/><Relationship Id="rId20" Type="http://schemas.openxmlformats.org/officeDocument/2006/relationships/hyperlink" Target="https://ru.wikipedia.org/wiki/%D0%91%D0%B5%D0%B3_%D0%BD%D0%B0_10_000_%D0%BC%D0%B5%D1%82%D1%80%D0%BE%D0%B2" TargetMode="External"/><Relationship Id="rId29" Type="http://schemas.openxmlformats.org/officeDocument/2006/relationships/hyperlink" Target="https://ru.wikipedia.org/wiki/%D0%AD%D1%81%D1%82%D0%B0%D1%84%D0%B5%D1%82%D0%B0_4%C3%97200_%D0%BC%D0%B5%D1%82%D1%80%D0%BE%D0%B2" TargetMode="External"/><Relationship Id="rId41" Type="http://schemas.openxmlformats.org/officeDocument/2006/relationships/hyperlink" Target="https://ru.wikipedia.org/wiki/%D0%9B%D0%B5%D0%B3%D0%BA%D0%BE%D0%B0%D1%82%D0%BB%D0%B5%D1%82%D0%B8%D1%87%D0%B5%D1%81%D0%BA%D0%B8%D0%B5_%D0%BC%D0%BD%D0%BE%D0%B3%D0%BE%D0%B1%D0%BE%D1%80%D1%8C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0%B3_%D0%BD%D0%B0_100_%D0%BC%D0%B5%D1%82%D1%80%D0%BE%D0%B2" TargetMode="External"/><Relationship Id="rId11" Type="http://schemas.openxmlformats.org/officeDocument/2006/relationships/hyperlink" Target="https://ru.wikipedia.org/wiki/%D0%91%D0%B5%D0%B3_%D0%BD%D0%B0_1000_%D0%BC%D0%B5%D1%82%D1%80%D0%BE%D0%B2" TargetMode="External"/><Relationship Id="rId24" Type="http://schemas.openxmlformats.org/officeDocument/2006/relationships/hyperlink" Target="https://ru.wikipedia.org/wiki/%D0%91%D0%B5%D0%B3_%D0%BD%D0%B0_100_%D0%BC%D0%B5%D1%82%D1%80%D0%BE%D0%B2_%D1%81_%D0%B1%D0%B0%D1%80%D1%8C%D0%B5%D1%80%D0%B0%D0%BC%D0%B8" TargetMode="External"/><Relationship Id="rId32" Type="http://schemas.openxmlformats.org/officeDocument/2006/relationships/hyperlink" Target="https://ru.wikipedia.org/wiki/%D0%AD%D1%81%D1%82%D0%B0%D1%84%D0%B5%D1%82%D0%B0_4%C3%971500_%D0%BC%D0%B5%D1%82%D1%80%D0%BE%D0%B2" TargetMode="External"/><Relationship Id="rId37" Type="http://schemas.openxmlformats.org/officeDocument/2006/relationships/hyperlink" Target="https://ru.wikipedia.org/wiki/%D0%A2%D0%BE%D0%BB%D0%BA%D0%B0%D0%BD%D0%B8%D0%B5_%D1%8F%D0%B4%D1%80%D0%B0" TargetMode="External"/><Relationship Id="rId40" Type="http://schemas.openxmlformats.org/officeDocument/2006/relationships/hyperlink" Target="https://ru.wikipedia.org/wiki/%D0%9C%D0%B5%D1%82%D0%B0%D0%BD%D0%B8%D0%B5_%D0%BC%D0%BE%D0%BB%D0%BE%D1%82%D0%B0" TargetMode="External"/><Relationship Id="rId45" Type="http://schemas.openxmlformats.org/officeDocument/2006/relationships/hyperlink" Target="https://ru.wikipedia.org/wiki/%D0%A1%D0%BF%D0%BE%D1%80%D1%82%D0%B8%D0%B2%D0%BD%D0%B0%D1%8F_%D1%85%D0%BE%D0%B4%D1%8C%D0%B1%D0%B0_%D0%BD%D0%B0_20_%D0%BA%D0%B8%D0%BB%D0%BE%D0%BC%D0%B5%D1%82%D1%80%D0%BE%D0%B2" TargetMode="External"/><Relationship Id="rId53" Type="http://schemas.openxmlformats.org/officeDocument/2006/relationships/hyperlink" Target="https://ru.wikipedia.org/wiki/%D0%9B%D0%B5%D0%B3%D0%BA%D0%BE%D0%B0%D1%82%D0%BB%D0%B5%D1%82%D0%B8%D1%87%D0%B5%D1%81%D0%BA%D0%B8%D0%B9_%D0%BA%D1%80%D0%BE%D1%81%D1%81" TargetMode="External"/><Relationship Id="rId5" Type="http://schemas.openxmlformats.org/officeDocument/2006/relationships/hyperlink" Target="https://ru.wikipedia.org/wiki/%D0%91%D0%B5%D0%B3_%D0%BD%D0%B0_60_%D0%BC%D0%B5%D1%82%D1%80%D0%BE%D0%B2" TargetMode="External"/><Relationship Id="rId15" Type="http://schemas.openxmlformats.org/officeDocument/2006/relationships/hyperlink" Target="https://ru.wikipedia.org/wiki/%D0%91%D0%B5%D0%B3_%D0%BD%D0%B0_3000_%D0%BC%D0%B5%D1%82%D1%80%D0%BE%D0%B2" TargetMode="External"/><Relationship Id="rId23" Type="http://schemas.openxmlformats.org/officeDocument/2006/relationships/hyperlink" Target="https://ru.wikipedia.org/wiki/%D0%91%D0%B5%D0%B3_%D0%BD%D0%B0_60_%D0%BC%D0%B5%D1%82%D1%80%D0%BE%D0%B2_%D1%81_%D0%B1%D0%B0%D1%80%D1%8C%D0%B5%D1%80%D0%B0%D0%BC%D0%B8" TargetMode="External"/><Relationship Id="rId28" Type="http://schemas.openxmlformats.org/officeDocument/2006/relationships/hyperlink" Target="https://ru.wikipedia.org/wiki/%D0%AD%D1%81%D1%82%D0%B0%D1%84%D0%B5%D1%82%D0%B0_4%C3%97100_%D0%BC%D0%B5%D1%82%D1%80%D0%BE%D0%B2" TargetMode="External"/><Relationship Id="rId36" Type="http://schemas.openxmlformats.org/officeDocument/2006/relationships/hyperlink" Target="https://ru.wikipedia.org/wiki/%D0%A2%D1%80%D0%BE%D0%B9%D0%BD%D0%BE%D0%B9_%D0%BF%D1%80%D1%8B%D0%B6%D0%BE%D0%BA" TargetMode="External"/><Relationship Id="rId49" Type="http://schemas.openxmlformats.org/officeDocument/2006/relationships/hyperlink" Target="https://ru.wikipedia.org/wiki/%D0%9C%D0%B0%D1%80%D0%B0%D1%84%D0%BE%D0%BD" TargetMode="External"/><Relationship Id="rId10" Type="http://schemas.openxmlformats.org/officeDocument/2006/relationships/hyperlink" Target="https://ru.wikipedia.org/wiki/%D0%91%D0%B5%D0%B3_%D0%BD%D0%B0_800_%D0%BC%D0%B5%D1%82%D1%80%D0%BE%D0%B2" TargetMode="External"/><Relationship Id="rId19" Type="http://schemas.openxmlformats.org/officeDocument/2006/relationships/hyperlink" Target="https://ru.wikipedia.org/wiki/%D0%91%D0%B5%D0%B3_%D0%BD%D0%B0_5000_%D0%BC%D0%B5%D1%82%D1%80%D0%BE%D0%B2" TargetMode="External"/><Relationship Id="rId31" Type="http://schemas.openxmlformats.org/officeDocument/2006/relationships/hyperlink" Target="https://ru.wikipedia.org/wiki/%D0%AD%D1%81%D1%82%D0%B0%D1%84%D0%B5%D1%82%D0%B0_4%C3%97800_%D0%BC%D0%B5%D1%82%D1%80%D0%BE%D0%B2" TargetMode="External"/><Relationship Id="rId44" Type="http://schemas.openxmlformats.org/officeDocument/2006/relationships/hyperlink" Target="https://ru.wikipedia.org/wiki/%D0%A1%D0%BF%D0%BE%D1%80%D1%82%D0%B8%D0%B2%D0%BD%D0%B0%D1%8F_%D1%85%D0%BE%D0%B4%D1%8C%D0%B1%D0%B0" TargetMode="External"/><Relationship Id="rId52" Type="http://schemas.openxmlformats.org/officeDocument/2006/relationships/hyperlink" Target="https://ru.wikipedia.org/wiki/%D0%A1%D1%83%D1%82%D0%BE%D1%87%D0%BD%D1%8B%D0%B9_%D0%B1%D0%B5%D0%B3" TargetMode="External"/><Relationship Id="rId4" Type="http://schemas.openxmlformats.org/officeDocument/2006/relationships/hyperlink" Target="https://ru.wikipedia.org/wiki/%D0%A1%D0%BF%D1%80%D0%B8%D0%BD%D1%82_(%D0%BB%D1%91%D0%B3%D0%BA%D0%B0%D1%8F_%D0%B0%D1%82%D0%BB%D0%B5%D1%82%D0%B8%D0%BA%D0%B0)" TargetMode="External"/><Relationship Id="rId9" Type="http://schemas.openxmlformats.org/officeDocument/2006/relationships/hyperlink" Target="https://ru.wikipedia.org/wiki/%D0%91%D0%B5%D0%B3_%D0%BD%D0%B0_%D1%81%D1%80%D0%B5%D0%B4%D0%BD%D0%B8%D0%B5_%D0%B4%D0%B8%D1%81%D1%82%D0%B0%D0%BD%D1%86%D0%B8%D0%B8" TargetMode="External"/><Relationship Id="rId14" Type="http://schemas.openxmlformats.org/officeDocument/2006/relationships/hyperlink" Target="https://ru.wikipedia.org/wiki/%D0%91%D0%B5%D0%B3_%D0%BD%D0%B0_2000_%D0%BC%D0%B5%D1%82%D1%80%D0%BE%D0%B2" TargetMode="External"/><Relationship Id="rId22" Type="http://schemas.openxmlformats.org/officeDocument/2006/relationships/hyperlink" Target="https://ru.wikipedia.org/wiki/%D0%91%D0%B5%D0%B3_%D1%81_%D0%B1%D0%B0%D1%80%D1%8C%D0%B5%D1%80%D0%B0%D0%BC%D0%B8" TargetMode="External"/><Relationship Id="rId27" Type="http://schemas.openxmlformats.org/officeDocument/2006/relationships/hyperlink" Target="https://ru.wikipedia.org/wiki/%D0%AD%D1%81%D1%82%D0%B0%D1%84%D0%B5%D1%82%D0%B0" TargetMode="External"/><Relationship Id="rId30" Type="http://schemas.openxmlformats.org/officeDocument/2006/relationships/hyperlink" Target="https://ru.wikipedia.org/wiki/%D0%AD%D1%81%D1%82%D0%B0%D1%84%D0%B5%D1%82%D0%B0_4%C3%97400_%D0%BC%D0%B5%D1%82%D1%80%D0%BE%D0%B2" TargetMode="External"/><Relationship Id="rId35" Type="http://schemas.openxmlformats.org/officeDocument/2006/relationships/hyperlink" Target="https://ru.wikipedia.org/wiki/%D0%9F%D1%80%D1%8B%D0%B6%D0%BE%D0%BA_%D0%B2_%D0%B4%D0%BB%D0%B8%D0%BD%D1%83" TargetMode="External"/><Relationship Id="rId43" Type="http://schemas.openxmlformats.org/officeDocument/2006/relationships/hyperlink" Target="https://ru.wikipedia.org/wiki/%D0%94%D0%B5%D1%81%D1%8F%D1%82%D0%B8%D0%B1%D0%BE%D1%80%D1%8C%D0%B5" TargetMode="External"/><Relationship Id="rId48" Type="http://schemas.openxmlformats.org/officeDocument/2006/relationships/hyperlink" Target="https://ru.wikipedia.org/wiki/%D0%9F%D0%BE%D0%BB%D1%83%D0%BC%D0%B0%D1%80%D0%B0%D1%84%D0%BE%D0%BD" TargetMode="External"/><Relationship Id="rId8" Type="http://schemas.openxmlformats.org/officeDocument/2006/relationships/hyperlink" Target="https://ru.wikipedia.org/wiki/%D0%91%D0%B5%D0%B3_%D0%BD%D0%B0_400_%D0%BC%D0%B5%D1%82%D1%80%D0%BE%D0%B2" TargetMode="External"/><Relationship Id="rId51" Type="http://schemas.openxmlformats.org/officeDocument/2006/relationships/hyperlink" Target="https://ru.wikipedia.org/wiki/%D0%91%D0%B5%D0%B3_%D0%BD%D0%B0_100_%D0%BA%D0%B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500" dirty="0" smtClean="0"/>
              <a:t>Лёгкая атлетика.</a:t>
            </a:r>
            <a:endParaRPr lang="ru-RU" sz="5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Рябкина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Свет</a:t>
            </a:r>
            <a:r>
              <a:rPr lang="ru-RU" dirty="0" smtClean="0">
                <a:solidFill>
                  <a:schemeClr val="tx1"/>
                </a:solidFill>
              </a:rPr>
              <a:t>лана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Ученица 5 В класса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МКОУСОШ № 66 г. Тула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физической культуры - Чувикова А.Д.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2014 год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Метание диска.</a:t>
            </a:r>
            <a:endParaRPr lang="ru-RU" dirty="0"/>
          </a:p>
        </p:txBody>
      </p:sp>
      <p:pic>
        <p:nvPicPr>
          <p:cNvPr id="5" name="Содержимое 4" descr="Greek_statue_discus_thrower_2_century_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3368" y="1600200"/>
            <a:ext cx="2806263" cy="4525963"/>
          </a:xfrm>
        </p:spPr>
      </p:pic>
      <p:pic>
        <p:nvPicPr>
          <p:cNvPr id="6" name="Содержимое 5" descr="Gerd_Kan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1071" y="1600200"/>
            <a:ext cx="3632858" cy="452596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Прыжок с шестом.</a:t>
            </a:r>
            <a:endParaRPr lang="ru-RU" dirty="0"/>
          </a:p>
        </p:txBody>
      </p:sp>
      <p:pic>
        <p:nvPicPr>
          <p:cNvPr id="5" name="Содержимое 4" descr="Pole_Vault_Sequence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ole_Vault_Sequence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2507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Лёгкая </a:t>
            </a:r>
            <a:r>
              <a:rPr lang="ru-RU" sz="3600" b="1" dirty="0" err="1" smtClean="0"/>
              <a:t>атле́тика</a:t>
            </a:r>
            <a:r>
              <a:rPr lang="ru-RU" sz="3600" dirty="0" smtClean="0"/>
              <a:t> — </a:t>
            </a:r>
            <a:r>
              <a:rPr lang="ru-RU" sz="3600" dirty="0" smtClean="0">
                <a:hlinkClick r:id="rId2" tooltip="Олимпийский вид спорта"/>
              </a:rPr>
              <a:t>олимпийский вид спорта</a:t>
            </a:r>
            <a:r>
              <a:rPr lang="ru-RU" sz="3600" dirty="0" smtClean="0"/>
              <a:t>, включающий бег, ходьбу, прыжки и метания. Объединяет следующие дисциплины: </a:t>
            </a:r>
            <a:r>
              <a:rPr lang="ru-RU" sz="3600" dirty="0" smtClean="0">
                <a:hlinkClick r:id="rId3" tooltip="Беговые виды лёгкой атлетики"/>
              </a:rPr>
              <a:t>беговые </a:t>
            </a:r>
            <a:r>
              <a:rPr lang="ru-RU" sz="3600" dirty="0" err="1" smtClean="0">
                <a:hlinkClick r:id="rId3" tooltip="Беговые виды лёгкой атлетики"/>
              </a:rPr>
              <a:t>виды</a:t>
            </a:r>
            <a:r>
              <a:rPr lang="ru-RU" sz="3600" dirty="0" err="1" smtClean="0"/>
              <a:t>,</a:t>
            </a:r>
            <a:r>
              <a:rPr lang="ru-RU" sz="3600" dirty="0" err="1" smtClean="0">
                <a:hlinkClick r:id="rId4" tooltip="Спортивная ходьба"/>
              </a:rPr>
              <a:t>спортивную</a:t>
            </a:r>
            <a:r>
              <a:rPr lang="ru-RU" sz="3600" dirty="0" smtClean="0">
                <a:hlinkClick r:id="rId4" tooltip="Спортивная ходьба"/>
              </a:rPr>
              <a:t> ходьбу</a:t>
            </a:r>
            <a:r>
              <a:rPr lang="ru-RU" sz="3600" dirty="0" smtClean="0"/>
              <a:t>, </a:t>
            </a:r>
            <a:r>
              <a:rPr lang="ru-RU" sz="3600" dirty="0" smtClean="0">
                <a:hlinkClick r:id="rId5" tooltip="Технические дисциплины лёгкой атлетики"/>
              </a:rPr>
              <a:t>технические виды (прыжки и метания)</a:t>
            </a:r>
            <a:r>
              <a:rPr lang="ru-RU" sz="3600" dirty="0" smtClean="0"/>
              <a:t>, </a:t>
            </a:r>
            <a:r>
              <a:rPr lang="ru-RU" sz="3600" dirty="0" err="1" smtClean="0">
                <a:hlinkClick r:id="rId6" tooltip="Легкоатлетические многоборья"/>
              </a:rPr>
              <a:t>многоборья</a:t>
            </a:r>
            <a:r>
              <a:rPr lang="ru-RU" sz="3600" dirty="0" err="1" smtClean="0"/>
              <a:t>,</a:t>
            </a:r>
            <a:r>
              <a:rPr lang="ru-RU" sz="3600" dirty="0" err="1" smtClean="0">
                <a:hlinkClick r:id="rId7" tooltip="Бег по шоссе"/>
              </a:rPr>
              <a:t>пробеги</a:t>
            </a:r>
            <a:r>
              <a:rPr lang="ru-RU" sz="3600" dirty="0" smtClean="0"/>
              <a:t> (бег по шоссе) и </a:t>
            </a:r>
            <a:r>
              <a:rPr lang="ru-RU" sz="3600" dirty="0" smtClean="0">
                <a:hlinkClick r:id="rId8" tooltip="Бег по пересечённой местности"/>
              </a:rPr>
              <a:t>кроссы</a:t>
            </a:r>
            <a:r>
              <a:rPr lang="ru-RU" sz="3600" dirty="0" smtClean="0"/>
              <a:t> (бег по пересечённой местности). Один из основных и наиболее массовых видов спорта.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141985" cy="563662"/>
          </a:xfrm>
        </p:spPr>
        <p:txBody>
          <a:bodyPr/>
          <a:lstStyle/>
          <a:p>
            <a:r>
              <a:rPr lang="ru-RU" dirty="0" smtClean="0"/>
              <a:t>Дисциплины.</a:t>
            </a:r>
            <a:endParaRPr lang="ru-RU" dirty="0"/>
          </a:p>
        </p:txBody>
      </p:sp>
      <p:pic>
        <p:nvPicPr>
          <p:cNvPr id="5" name="Содержимое 4" descr="Athletics_competi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45028"/>
            <a:ext cx="5111750" cy="410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3465513" cy="602128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Технические дисциплины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3" tooltip="Лёгкая атлетика"/>
              </a:rPr>
              <a:t>лёгкой атлетики</a:t>
            </a:r>
            <a:r>
              <a:rPr lang="ru-RU" sz="1600" dirty="0" smtClean="0"/>
              <a:t> объединяют следующие виды:</a:t>
            </a:r>
          </a:p>
          <a:p>
            <a:r>
              <a:rPr lang="ru-RU" sz="1600" dirty="0" smtClean="0"/>
              <a:t>вертикальные прыжки: </a:t>
            </a:r>
            <a:r>
              <a:rPr lang="ru-RU" sz="1600" dirty="0" smtClean="0">
                <a:hlinkClick r:id="rId4" tooltip="Прыжок в высоту"/>
              </a:rPr>
              <a:t>прыжок в высоту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5" tooltip="Прыжок с шестом"/>
              </a:rPr>
              <a:t>прыжок с шестом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горизонтальные прыжки: </a:t>
            </a:r>
            <a:r>
              <a:rPr lang="ru-RU" sz="1600" dirty="0" smtClean="0">
                <a:hlinkClick r:id="rId6" tooltip="Прыжок в длину"/>
              </a:rPr>
              <a:t>прыжок в длину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7" tooltip="Тройной прыжок"/>
              </a:rPr>
              <a:t>тройной прыжок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метания: </a:t>
            </a:r>
            <a:r>
              <a:rPr lang="ru-RU" sz="1600" dirty="0" smtClean="0">
                <a:hlinkClick r:id="rId8" tooltip="Толкание ядра"/>
              </a:rPr>
              <a:t>толкание ядра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9" tooltip="Метание диска"/>
              </a:rPr>
              <a:t>метание диска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10" tooltip="Метание копья"/>
              </a:rPr>
              <a:t>метание копья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11" tooltip="Метание молота"/>
              </a:rPr>
              <a:t>метание молота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Все эти 8 видов (мужская программа) входят в полном составе программу олимпийских игр с </a:t>
            </a:r>
            <a:r>
              <a:rPr lang="ru-RU" sz="1600" dirty="0" smtClean="0">
                <a:hlinkClick r:id="rId12" tooltip="1908 год"/>
              </a:rPr>
              <a:t>1908 года</a:t>
            </a:r>
            <a:r>
              <a:rPr lang="ru-RU" sz="1600" dirty="0" smtClean="0"/>
              <a:t>. С того момента как женское метание молота вошло в программу олимпийских игр (</a:t>
            </a:r>
            <a:r>
              <a:rPr lang="ru-RU" sz="1600" dirty="0" smtClean="0">
                <a:hlinkClick r:id="rId13" tooltip="2000 год"/>
              </a:rPr>
              <a:t>2000 год</a:t>
            </a:r>
            <a:r>
              <a:rPr lang="ru-RU" sz="1600" dirty="0" smtClean="0"/>
              <a:t>) — все 8 видов входят и в женскую программу. Технические виды входят также в </a:t>
            </a:r>
            <a:r>
              <a:rPr lang="ru-RU" sz="1600" dirty="0" smtClean="0">
                <a:hlinkClick r:id="rId14" tooltip="Легкоатлетические многоборья"/>
              </a:rPr>
              <a:t>легкоатлетические многоборья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dirty="0" smtClean="0"/>
              <a:t>История. Регламент.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00600"/>
          </a:xfrm>
        </p:spPr>
        <p:txBody>
          <a:bodyPr>
            <a:noAutofit/>
          </a:bodyPr>
          <a:lstStyle/>
          <a:p>
            <a:r>
              <a:rPr lang="ru-RU" sz="2300" dirty="0" smtClean="0"/>
              <a:t> </a:t>
            </a:r>
          </a:p>
          <a:p>
            <a:r>
              <a:rPr lang="ru-RU" sz="2300" dirty="0" smtClean="0"/>
              <a:t>В программу первых олимпийских игр (</a:t>
            </a:r>
            <a:r>
              <a:rPr lang="ru-RU" sz="2300" dirty="0" smtClean="0">
                <a:hlinkClick r:id="rId2" tooltip="1896 год"/>
              </a:rPr>
              <a:t>1896 год</a:t>
            </a:r>
            <a:r>
              <a:rPr lang="ru-RU" sz="2300" dirty="0" smtClean="0"/>
              <a:t>) входили вертикальные и горизонтальные прыжки, толкание ядра и метание диска. Впоследствии в программу входили и исключались: метание веса в 56 </a:t>
            </a:r>
            <a:r>
              <a:rPr lang="ru-RU" sz="2300" dirty="0" smtClean="0">
                <a:hlinkClick r:id="rId3" tooltip="Фунт (единица измерения)"/>
              </a:rPr>
              <a:t>фунтов</a:t>
            </a:r>
            <a:r>
              <a:rPr lang="ru-RU" sz="2300" dirty="0" smtClean="0"/>
              <a:t>, метание диска греческим стилем, прыжок в высоту с места и другие экзотические дисциплины</a:t>
            </a:r>
            <a:endParaRPr lang="ru-RU" sz="2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Autofit/>
          </a:bodyPr>
          <a:lstStyle/>
          <a:p>
            <a:r>
              <a:rPr lang="ru-RU" sz="1900" dirty="0" smtClean="0"/>
              <a:t>В отборочных (квалификационных) соревнованиях каждому спортсмену даётся 3 попытки.</a:t>
            </a:r>
          </a:p>
          <a:p>
            <a:r>
              <a:rPr lang="ru-RU" sz="1900" dirty="0" smtClean="0"/>
              <a:t>Если в основных соревнованиях участвует более 8 спортсменов, то каждому даётся по 3 попытки и лучшим 8 спортсменам по окончании 3 попыток предоставляется (финал) ещё три.</a:t>
            </a:r>
          </a:p>
          <a:p>
            <a:r>
              <a:rPr lang="ru-RU" sz="1900" dirty="0" smtClean="0"/>
              <a:t>Если спортсменов 8 или менее, то каждому предоставляется 6 попыток.</a:t>
            </a:r>
          </a:p>
          <a:p>
            <a:r>
              <a:rPr lang="ru-RU" sz="1900" dirty="0" smtClean="0"/>
              <a:t>При равенстве результатов в лучших попытках победителя определяет соответственно вторая (третья и так далее до шестой) попытка.</a:t>
            </a: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Попытка.</a:t>
            </a:r>
            <a:endParaRPr lang="ru-RU" sz="3200" dirty="0"/>
          </a:p>
        </p:txBody>
      </p:sp>
      <p:pic>
        <p:nvPicPr>
          <p:cNvPr id="5" name="Содержимое 4" descr="Red_flag_goes_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946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На выполнение попытки в технических видах спортсменам даётся одна </a:t>
            </a:r>
            <a:r>
              <a:rPr lang="ru-RU" sz="2300" dirty="0" smtClean="0">
                <a:hlinkClick r:id="rId3" tooltip="Минута"/>
              </a:rPr>
              <a:t>минута</a:t>
            </a:r>
            <a:r>
              <a:rPr lang="ru-RU" sz="2300" dirty="0" smtClean="0"/>
              <a:t>. Время может быть увеличено до 3-5 минут (в зависимости от дисциплины) в случае, если в секторе останется 3 или менее участников. При выполнении успешной попытки судья поднимает белый флаг, при неудачной — красный.</a:t>
            </a:r>
            <a:endParaRPr lang="ru-RU" sz="23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 дисциплин.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Autofit/>
          </a:bodyPr>
          <a:lstStyle/>
          <a:p>
            <a:r>
              <a:rPr lang="ru-RU" sz="2100" dirty="0" smtClean="0"/>
              <a:t>  Дисциплины </a:t>
            </a:r>
            <a:r>
              <a:rPr lang="ru-RU" sz="2100" dirty="0" smtClean="0">
                <a:hlinkClick r:id="rId2" tooltip="Лёгкая атлетика"/>
              </a:rPr>
              <a:t>лёгкой атлетики</a:t>
            </a:r>
            <a:r>
              <a:rPr lang="ru-RU" sz="2100" dirty="0" smtClean="0"/>
              <a:t> </a:t>
            </a:r>
            <a:r>
              <a:rPr lang="ru-RU" sz="2100" dirty="0" smtClean="0">
                <a:hlinkClick r:id="rId3" tooltip="Беговые виды лёгкой атлетики"/>
              </a:rPr>
              <a:t>Беговые виды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(на дорожке стадиона)</a:t>
            </a:r>
            <a:r>
              <a:rPr lang="ru-RU" sz="2100" dirty="0" smtClean="0">
                <a:hlinkClick r:id="rId4" tooltip="Спринт (лёгкая атлетика)"/>
              </a:rPr>
              <a:t>Спринт</a:t>
            </a:r>
            <a:r>
              <a:rPr lang="ru-RU" sz="2100" dirty="0" smtClean="0">
                <a:hlinkClick r:id="rId5" tooltip="Бег на 60 метров"/>
              </a:rPr>
              <a:t>60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6" tooltip="Бег на 100 метров"/>
              </a:rPr>
              <a:t>100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7" tooltip="Бег на 200 метров"/>
              </a:rPr>
              <a:t>200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8" tooltip="Бег на 400 метров"/>
              </a:rPr>
              <a:t>400 м</a:t>
            </a:r>
            <a:r>
              <a:rPr lang="ru-RU" sz="2100" dirty="0" smtClean="0"/>
              <a:t> </a:t>
            </a:r>
            <a:r>
              <a:rPr lang="ru-RU" sz="2100" dirty="0" smtClean="0">
                <a:hlinkClick r:id="rId9" tooltip="Бег на средние дистанции"/>
              </a:rPr>
              <a:t>Средние дистанции</a:t>
            </a:r>
            <a:r>
              <a:rPr lang="ru-RU" sz="2100" dirty="0" smtClean="0">
                <a:hlinkClick r:id="rId10" tooltip="Бег на 800 метров"/>
              </a:rPr>
              <a:t>800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11" tooltip="Бег на 1000 метров"/>
              </a:rPr>
              <a:t>1000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12" tooltip="Бег на 1500 метров"/>
              </a:rPr>
              <a:t>1500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13" tooltip="Бег на 1 милю"/>
              </a:rPr>
              <a:t>1 миля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14" tooltip="Бег на 2000 метров"/>
              </a:rPr>
              <a:t>2000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15" tooltip="Бег на 3000 метров"/>
              </a:rPr>
              <a:t>3000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16" tooltip="Бег на 3000 метров с препятствиями"/>
              </a:rPr>
              <a:t>3000 м с препятствиями</a:t>
            </a:r>
            <a:r>
              <a:rPr lang="ru-RU" sz="2100" dirty="0" smtClean="0"/>
              <a:t> </a:t>
            </a:r>
            <a:r>
              <a:rPr lang="ru-RU" sz="2100" dirty="0" smtClean="0">
                <a:hlinkClick r:id="rId17" tooltip="Бег на длинные дистанции"/>
              </a:rPr>
              <a:t>Длинные дистанции</a:t>
            </a:r>
            <a:r>
              <a:rPr lang="ru-RU" sz="2100" dirty="0" smtClean="0">
                <a:hlinkClick r:id="rId18" tooltip="Бег на 2 мили"/>
              </a:rPr>
              <a:t>2 мили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19" tooltip="Бег на 5000 метров"/>
              </a:rPr>
              <a:t>5000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20" tooltip="Бег на 10 000 метров"/>
              </a:rPr>
              <a:t>10 000 м</a:t>
            </a:r>
            <a:r>
              <a:rPr lang="ru-RU" sz="2100" dirty="0" smtClean="0"/>
              <a:t> • 20 000 м • </a:t>
            </a:r>
            <a:r>
              <a:rPr lang="ru-RU" sz="2100" dirty="0" smtClean="0">
                <a:hlinkClick r:id="rId21" tooltip="Часовой бег"/>
              </a:rPr>
              <a:t>часовой бег</a:t>
            </a:r>
            <a:r>
              <a:rPr lang="ru-RU" sz="2100" dirty="0" smtClean="0"/>
              <a:t> • 25 000 м • 30 000 м </a:t>
            </a:r>
            <a:r>
              <a:rPr lang="ru-RU" sz="2100" dirty="0" smtClean="0">
                <a:hlinkClick r:id="rId22" tooltip="Бег с барьерами"/>
              </a:rPr>
              <a:t>Барьерный бег</a:t>
            </a:r>
            <a:r>
              <a:rPr lang="ru-RU" sz="2100" dirty="0" smtClean="0">
                <a:hlinkClick r:id="rId23" tooltip="Бег на 60 метров с барьерами"/>
              </a:rPr>
              <a:t>60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24" tooltip="Бег на 100 метров с барьерами"/>
              </a:rPr>
              <a:t>100 м</a:t>
            </a:r>
            <a:r>
              <a:rPr lang="ru-RU" sz="2100" dirty="0" smtClean="0"/>
              <a:t>* • </a:t>
            </a:r>
            <a:r>
              <a:rPr lang="ru-RU" sz="2100" dirty="0" smtClean="0">
                <a:hlinkClick r:id="rId25" tooltip="Бег на 110 метров с барьерами"/>
              </a:rPr>
              <a:t>110 м</a:t>
            </a:r>
            <a:r>
              <a:rPr lang="ru-RU" sz="2100" dirty="0" smtClean="0"/>
              <a:t>** • </a:t>
            </a:r>
            <a:r>
              <a:rPr lang="ru-RU" sz="2100" dirty="0" smtClean="0">
                <a:hlinkClick r:id="rId26" tooltip="Бег на 400 метров с барьерами"/>
              </a:rPr>
              <a:t>400 м</a:t>
            </a:r>
            <a:r>
              <a:rPr lang="ru-RU" sz="2100" dirty="0" smtClean="0">
                <a:hlinkClick r:id="rId27" tooltip="Эстафета"/>
              </a:rPr>
              <a:t>Эстафета</a:t>
            </a:r>
            <a:r>
              <a:rPr lang="ru-RU" sz="2100" dirty="0" smtClean="0">
                <a:hlinkClick r:id="rId28" tooltip="Эстафета 4×100 метров"/>
              </a:rPr>
              <a:t>4×100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29" tooltip="Эстафета 4×200 метров"/>
              </a:rPr>
              <a:t>4×200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30" tooltip="Эстафета 4×400 метров"/>
              </a:rPr>
              <a:t>4×400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31" tooltip="Эстафета 4×800 метров"/>
              </a:rPr>
              <a:t>4×800 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32" tooltip="Эстафета 4×1500 метров"/>
              </a:rPr>
              <a:t>4×1500 м</a:t>
            </a:r>
            <a:r>
              <a:rPr lang="ru-RU" sz="2100" dirty="0" smtClean="0"/>
              <a:t>**</a:t>
            </a:r>
            <a:r>
              <a:rPr lang="ru-RU" sz="2100" b="1" dirty="0" smtClean="0"/>
              <a:t>Технические виды </a:t>
            </a:r>
            <a:r>
              <a:rPr lang="ru-RU" sz="2100" i="1" dirty="0" smtClean="0"/>
              <a:t>Вертикальные прыжки:</a:t>
            </a:r>
            <a:r>
              <a:rPr lang="ru-RU" sz="2100" dirty="0" smtClean="0"/>
              <a:t> </a:t>
            </a:r>
            <a:r>
              <a:rPr lang="ru-RU" sz="2100" dirty="0" smtClean="0">
                <a:hlinkClick r:id="rId33" tooltip="Прыжок в высоту"/>
              </a:rPr>
              <a:t>прыжок в высоту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34" tooltip="Прыжок с шестом"/>
              </a:rPr>
              <a:t>прыжок с шестом</a:t>
            </a:r>
            <a:r>
              <a:rPr lang="ru-RU" sz="2100" dirty="0" smtClean="0"/>
              <a:t> • </a:t>
            </a:r>
            <a:r>
              <a:rPr lang="ru-RU" sz="2100" i="1" dirty="0" smtClean="0"/>
              <a:t>Горизонтальные прыжки:</a:t>
            </a:r>
            <a:r>
              <a:rPr lang="ru-RU" sz="2100" dirty="0" smtClean="0"/>
              <a:t> </a:t>
            </a:r>
            <a:r>
              <a:rPr lang="ru-RU" sz="2100" dirty="0" smtClean="0">
                <a:hlinkClick r:id="rId35" tooltip="Прыжок в длину"/>
              </a:rPr>
              <a:t>прыжок в длину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36" tooltip="Тройной прыжок"/>
              </a:rPr>
              <a:t>тройной прыжок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i="1" dirty="0" smtClean="0"/>
              <a:t>Метания:</a:t>
            </a:r>
            <a:r>
              <a:rPr lang="ru-RU" sz="2100" dirty="0" smtClean="0"/>
              <a:t> </a:t>
            </a:r>
            <a:r>
              <a:rPr lang="ru-RU" sz="2100" dirty="0" smtClean="0">
                <a:hlinkClick r:id="rId37" tooltip="Толкание ядра"/>
              </a:rPr>
              <a:t>толкание ядра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38" tooltip="Метание диска"/>
              </a:rPr>
              <a:t>метание диска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39" tooltip="Метание копья"/>
              </a:rPr>
              <a:t>метание копья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40" tooltip="Метание молота"/>
              </a:rPr>
              <a:t>метание молота</a:t>
            </a:r>
            <a:r>
              <a:rPr lang="ru-RU" sz="2100" dirty="0" smtClean="0"/>
              <a:t> </a:t>
            </a:r>
            <a:r>
              <a:rPr lang="ru-RU" sz="2100" dirty="0" smtClean="0">
                <a:hlinkClick r:id="rId41" tooltip="Легкоатлетические многоборья"/>
              </a:rPr>
              <a:t>Многоборья</a:t>
            </a:r>
            <a:r>
              <a:rPr lang="ru-RU" sz="2100" dirty="0" smtClean="0"/>
              <a:t> </a:t>
            </a:r>
            <a:r>
              <a:rPr lang="ru-RU" sz="2100" dirty="0" smtClean="0">
                <a:hlinkClick r:id="rId42" tooltip="Семиборье"/>
              </a:rPr>
              <a:t>семиборье</a:t>
            </a:r>
            <a:r>
              <a:rPr lang="ru-RU" sz="2100" dirty="0" smtClean="0"/>
              <a:t>* • </a:t>
            </a:r>
            <a:r>
              <a:rPr lang="ru-RU" sz="2100" dirty="0" smtClean="0">
                <a:hlinkClick r:id="rId43" tooltip="Десятиборье"/>
              </a:rPr>
              <a:t>десятиборье</a:t>
            </a:r>
            <a:r>
              <a:rPr lang="ru-RU" sz="2100" dirty="0" smtClean="0"/>
              <a:t>**</a:t>
            </a:r>
            <a:r>
              <a:rPr lang="ru-RU" sz="2100" dirty="0" smtClean="0">
                <a:hlinkClick r:id="rId44" tooltip="Спортивная ходьба"/>
              </a:rPr>
              <a:t>Спортивная ходьба</a:t>
            </a:r>
            <a:r>
              <a:rPr lang="ru-RU" sz="2100" dirty="0" smtClean="0"/>
              <a:t> </a:t>
            </a:r>
            <a:r>
              <a:rPr lang="ru-RU" sz="2100" i="1" dirty="0" smtClean="0"/>
              <a:t>По дорожке:</a:t>
            </a:r>
            <a:r>
              <a:rPr lang="ru-RU" sz="2100" dirty="0" smtClean="0"/>
              <a:t> 10 000 м* • 20 000 м • 30 000 м** • 50 000 м** • </a:t>
            </a:r>
            <a:r>
              <a:rPr lang="ru-RU" sz="2100" i="1" dirty="0" smtClean="0"/>
              <a:t>По шоссе:</a:t>
            </a:r>
            <a:r>
              <a:rPr lang="ru-RU" sz="2100" dirty="0" smtClean="0"/>
              <a:t> </a:t>
            </a:r>
            <a:r>
              <a:rPr lang="ru-RU" sz="2100" dirty="0" smtClean="0">
                <a:hlinkClick r:id="rId45" tooltip="Спортивная ходьба на 20 километров"/>
              </a:rPr>
              <a:t>20 км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46" tooltip="Спортивная ходьба на 50 километров"/>
              </a:rPr>
              <a:t>50 км</a:t>
            </a:r>
            <a:r>
              <a:rPr lang="ru-RU" sz="2100" dirty="0" smtClean="0"/>
              <a:t>**</a:t>
            </a:r>
            <a:r>
              <a:rPr lang="ru-RU" sz="2100" dirty="0" smtClean="0">
                <a:hlinkClick r:id="rId47" tooltip="Бег по шоссе"/>
              </a:rPr>
              <a:t>Бег по шоссе</a:t>
            </a:r>
            <a:r>
              <a:rPr lang="ru-RU" sz="2100" dirty="0" smtClean="0"/>
              <a:t>10 км • 15 км • 20 км • </a:t>
            </a:r>
            <a:r>
              <a:rPr lang="ru-RU" sz="2100" dirty="0" err="1" smtClean="0">
                <a:hlinkClick r:id="rId48" tooltip="Полумарафон"/>
              </a:rPr>
              <a:t>полумарафон</a:t>
            </a:r>
            <a:r>
              <a:rPr lang="ru-RU" sz="2100" dirty="0" smtClean="0"/>
              <a:t> • 25 км • 30 км • </a:t>
            </a:r>
            <a:r>
              <a:rPr lang="ru-RU" sz="2100" dirty="0" smtClean="0">
                <a:hlinkClick r:id="rId49" tooltip="Марафон"/>
              </a:rPr>
              <a:t>марафон</a:t>
            </a:r>
            <a:r>
              <a:rPr lang="ru-RU" sz="2100" dirty="0" smtClean="0"/>
              <a:t> • </a:t>
            </a:r>
            <a:r>
              <a:rPr lang="ru-RU" sz="2100" dirty="0" err="1" smtClean="0">
                <a:hlinkClick r:id="rId50" tooltip="Экиден"/>
              </a:rPr>
              <a:t>экиден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51" tooltip="Бег на 100 км"/>
              </a:rPr>
              <a:t>100 км</a:t>
            </a:r>
            <a:r>
              <a:rPr lang="ru-RU" sz="2100" dirty="0" smtClean="0"/>
              <a:t> • </a:t>
            </a:r>
            <a:r>
              <a:rPr lang="ru-RU" sz="2100" dirty="0" smtClean="0">
                <a:hlinkClick r:id="rId52" tooltip="Суточный бег"/>
              </a:rPr>
              <a:t>суточный бег</a:t>
            </a:r>
            <a:r>
              <a:rPr lang="ru-RU" sz="2100" dirty="0" smtClean="0">
                <a:hlinkClick r:id="rId53" tooltip="Легкоатлетический кросс"/>
              </a:rPr>
              <a:t>Кросс</a:t>
            </a:r>
            <a:r>
              <a:rPr lang="ru-RU" sz="2100" dirty="0" smtClean="0"/>
              <a:t>4 км • 8 км* • 12 км**</a:t>
            </a:r>
            <a:endParaRPr lang="ru-RU" sz="21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Правила.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Победителем соревнований в лёгкой атлетике становится атлет или команда, которые показали наилучший результат в финальном забеге или в финальных попытках технических дисциплин в рамках правил.</a:t>
            </a:r>
            <a:br>
              <a:rPr lang="ru-RU" sz="2400" dirty="0" smtClean="0"/>
            </a:br>
            <a:r>
              <a:rPr lang="ru-RU" sz="2400" dirty="0" smtClean="0"/>
              <a:t>Первенство в беговых видах лёгкой атлетики (на дорожке стадиона) проводится в несколько этапов: квалификация, ¼ финала, ½ финала. В результате отбора определяются спортсмены (команды), которые разыграют финал. Количество участников определяется регламентом соревнований. Например, на Олимпийских играх в каждом номере программы страна может быть представлена как минимум одним участником и максимум тремя (при условии выполнения предварительного норматива). В эстафетном беге страну представляет одна команда. В кроссе, беге по шоссе, ходьбе и многоборьях существуют только финалы.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Неудачная попытка прыжка в высоту.</a:t>
            </a:r>
            <a:endParaRPr lang="ru-RU" dirty="0"/>
          </a:p>
        </p:txBody>
      </p:sp>
      <p:pic>
        <p:nvPicPr>
          <p:cNvPr id="4" name="Содержимое 3" descr="Yelena_Slesarenko_failing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Тройной прыжок.</a:t>
            </a:r>
            <a:endParaRPr lang="ru-RU" dirty="0"/>
          </a:p>
        </p:txBody>
      </p:sp>
      <p:pic>
        <p:nvPicPr>
          <p:cNvPr id="4" name="Содержимое 3" descr="Tgalindo-jedw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271" y="1600200"/>
            <a:ext cx="5529457" cy="452596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Лёгкая атлетика.</vt:lpstr>
      <vt:lpstr>Лёгкая атле́тика — олимпийский вид спорта, включающий бег, ходьбу, прыжки и метания. Объединяет следующие дисциплины: беговые виды,спортивную ходьбу, технические виды (прыжки и метания), многоборья,пробеги (бег по шоссе) и кроссы (бег по пересечённой местности). Один из основных и наиболее массовых видов спорта.</vt:lpstr>
      <vt:lpstr>Дисциплины.</vt:lpstr>
      <vt:lpstr>История. Регламент.</vt:lpstr>
      <vt:lpstr>Попытка.</vt:lpstr>
      <vt:lpstr>Таблица дисциплин.</vt:lpstr>
      <vt:lpstr>Правила.  Победителем соревнований в лёгкой атлетике становится атлет или команда, которые показали наилучший результат в финальном забеге или в финальных попытках технических дисциплин в рамках правил. Первенство в беговых видах лёгкой атлетики (на дорожке стадиона) проводится в несколько этапов: квалификация, ¼ финала, ½ финала. В результате отбора определяются спортсмены (команды), которые разыграют финал. Количество участников определяется регламентом соревнований. Например, на Олимпийских играх в каждом номере программы страна может быть представлена как минимум одним участником и максимум тремя (при условии выполнения предварительного норматива). В эстафетном беге страну представляет одна команда. В кроссе, беге по шоссе, ходьбе и многоборьях существуют только финалы. </vt:lpstr>
      <vt:lpstr>Неудачная попытка прыжка в высоту.</vt:lpstr>
      <vt:lpstr>Тройной прыжок.</vt:lpstr>
      <vt:lpstr>Метание диска.</vt:lpstr>
      <vt:lpstr>Прыжок с шестом.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Лёгкая атлетика.</dc:title>
  <dc:creator>Asus</dc:creator>
  <cp:lastModifiedBy>Admin</cp:lastModifiedBy>
  <cp:revision>8</cp:revision>
  <dcterms:created xsi:type="dcterms:W3CDTF">2014-10-28T12:31:57Z</dcterms:created>
  <dcterms:modified xsi:type="dcterms:W3CDTF">2014-11-15T16:38:31Z</dcterms:modified>
</cp:coreProperties>
</file>