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1800" y="533400"/>
            <a:ext cx="5105400" cy="2868168"/>
          </a:xfrm>
        </p:spPr>
        <p:txBody>
          <a:bodyPr/>
          <a:lstStyle/>
          <a:p>
            <a:r>
              <a:rPr lang="ru-RU" sz="7200" dirty="0" err="1" smtClean="0"/>
              <a:t>Лэпбук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79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Детский сад № 124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Лапикова К.С., учитель-логопед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Маркина А.Е., воспитатель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лэпбук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–в дословном переводе с английского значит «наколенная книга»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–колени,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книга).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самодельная бумажная книжка-раскладушка с кармашками, дверками, окошками, подвижными деталями, которые ребенок может доставать, перекладывать, складывать по своему усмотрению. В ней собирается материал по какой-то определенной теме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способ закрепить определенную тему с дошкольниками, осмыслить содержание книги, провести исследовательскую работу, в процессе которой ребенок участвует в поиске, анализе и сортировке информации.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/>
              <a:t>Значение </a:t>
            </a:r>
            <a:r>
              <a:rPr lang="ru-RU" sz="3400" dirty="0" err="1" smtClean="0"/>
              <a:t>лэпбука</a:t>
            </a:r>
            <a:r>
              <a:rPr lang="ru-RU" sz="3400" dirty="0" smtClean="0"/>
              <a:t> </a:t>
            </a:r>
            <a:br>
              <a:rPr lang="ru-RU" sz="3400" dirty="0" smtClean="0"/>
            </a:br>
            <a:r>
              <a:rPr lang="ru-RU" sz="3400" dirty="0" smtClean="0"/>
              <a:t>для педагога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материала по изучаемой теме в рамках комплексно-тематического планирования;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оформлению результатов совместной  проектной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индивидуальной и                                 самостоятельной работы  с детьми.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://4.bp.blogspot.com/-psbdBQVDc9M/UcLzNjE_lrI/AAAAAAAAWtc/p7y3O5sVgiY/s640/20.06.2013+13-23-42_00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24"/>
          <a:stretch/>
        </p:blipFill>
        <p:spPr bwMode="auto">
          <a:xfrm>
            <a:off x="4800600" y="3657600"/>
            <a:ext cx="35814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</a:t>
            </a:r>
            <a:r>
              <a:rPr lang="ru-RU" dirty="0" err="1" smtClean="0"/>
              <a:t>лэпбука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Способствует: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пониманию и запоминанию информации по изучаемой теме;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приобретению ребенком навыков самостоятельного сбора информации по изучаемой теме;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повторению и закреплению материала по пройденной теме.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505200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чего начать создание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Определить тему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план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(выбрать темы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 е. содержание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Изготовить макет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Собрать информацию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Выбрать подходящий конверт, книжку или какую-нибудь открывающуюся коробочку  для каждой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темы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0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sz="2000" i="1" dirty="0" smtClean="0">
              <a:solidFill>
                <a:srgbClr val="22222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Вырезаем </a:t>
            </a: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детали, приклеиваем все на свои места.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i="1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после этого начинаем занятия с ребенком.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Для создания </a:t>
            </a:r>
            <a:br>
              <a:rPr lang="ru-RU" dirty="0" smtClean="0"/>
            </a:br>
            <a:r>
              <a:rPr lang="ru-RU" dirty="0" err="1" smtClean="0"/>
              <a:t>лэпбука</a:t>
            </a:r>
            <a:r>
              <a:rPr lang="ru-RU" dirty="0" smtClean="0"/>
              <a:t> необходимы: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Обычная бумага, цветная бумага для принтера, но и просто белые листы, если их хорошо оформить и раскрасить, смотрятся очень неплохо.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Ножницы.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Клей-карандаш для бумаги, ПВА.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Степлер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Скотч.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Картонная папка-основа (покупаем или можно ее сделать своими руками).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готовых </a:t>
            </a:r>
            <a:r>
              <a:rPr lang="ru-RU" dirty="0" err="1" smtClean="0"/>
              <a:t>лэпбуков</a:t>
            </a:r>
            <a:endParaRPr lang="ru-RU" dirty="0"/>
          </a:p>
        </p:txBody>
      </p:sp>
      <p:pic>
        <p:nvPicPr>
          <p:cNvPr id="4" name="Содержимое 3" descr="detsad-273525-1436720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543425" cy="3609975"/>
          </a:xfrm>
        </p:spPr>
      </p:pic>
      <p:pic>
        <p:nvPicPr>
          <p:cNvPr id="1026" name="Picture 2" descr="https://okslyubavina.files.wordpress.com/2014/12/dsc08501-e1428249054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4800600" cy="351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276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Лэпбук</vt:lpstr>
      <vt:lpstr>Что такое лэпбук?</vt:lpstr>
      <vt:lpstr>Значение лэпбука  для педагога</vt:lpstr>
      <vt:lpstr>Значение лэпбука  для детей</vt:lpstr>
      <vt:lpstr>С чего начать создание лэпбука?</vt:lpstr>
      <vt:lpstr>Для создания  лэпбука необходимы:</vt:lpstr>
      <vt:lpstr>Варианты готовых лэпбуков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</dc:title>
  <dc:creator>Ксения</dc:creator>
  <cp:lastModifiedBy>Ксения</cp:lastModifiedBy>
  <cp:revision>10</cp:revision>
  <dcterms:created xsi:type="dcterms:W3CDTF">2016-10-26T14:37:49Z</dcterms:created>
  <dcterms:modified xsi:type="dcterms:W3CDTF">2016-10-26T16:11:59Z</dcterms:modified>
</cp:coreProperties>
</file>