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26D7F-CA60-4690-A079-696DECDF99A8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C6E91-09E2-4EAE-BB39-AF8DA2525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21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8D4F-2C77-4FF7-80C2-9D020D509B65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0C6B7-DA4D-431A-A9F6-D1E3BCB5D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33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DD382-2A29-40AB-BC6B-961E417F9B5C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6D841-B1F7-4188-9F70-DA243B12D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576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0DEBC-37F7-4AE0-8C13-340D05E4A290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F5A50-D255-41CD-BDE4-B8FCFB562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4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78706-4A83-4D03-90DF-7C44C9693461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0CA7E-BBF8-47DF-9102-F2D6760D2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802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AFA95-EA7F-44C1-BA0F-DBA43A036528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641A5-51FF-4158-B3B9-62EF7E432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095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360E7-DCF5-482C-9DD4-08CA57411C44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0CF15-B948-47C9-BA8D-2C8BA3C24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128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FD52-932B-460C-B063-77872C21210D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8FD0C-80EF-4E40-A88D-067F7FE43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933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7334E-07A2-4483-88BE-42C7173461BF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656A2-A544-42F5-A04B-21DC70F62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7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7DE2F-E902-4886-B006-C30CE9AF703C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113AB-B8B7-4816-82A2-CBBB4408F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5772D-F99A-4B02-97EE-1A37E36361B9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D40AA-D3B5-47D0-B009-09042DCE0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5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98B3-C4B4-4389-A946-CD83E7FFAA89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A1628-2D32-4021-8D61-1E150C455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114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02B09-DA77-4C0F-84A5-4E6A971FD967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2A619-FF99-4B88-97D2-BCF2FADCB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99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23D5F-9590-4F29-849E-17E0A7F27B4C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7F62D-C1AE-4558-8DCF-0B9B1C514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17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986DD-46A0-4580-A052-9B8D263CF0D8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C0BB2-0D04-48CA-A02D-3B7C36128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78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55A3-77B2-40C8-B936-6BF5DB8D59BF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500C4-8366-4049-B9C7-7C2C566F3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72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84DE6-260A-48D9-8024-F8239CA65532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F179C-6529-4247-B608-833D57A51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6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A20DE6-13C4-4CF2-9284-408FD090B2D5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3250E8-89A8-46B1-8E41-BCAD63282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5" r:id="rId12"/>
    <p:sldLayoutId id="2147483692" r:id="rId13"/>
    <p:sldLayoutId id="2147483696" r:id="rId14"/>
    <p:sldLayoutId id="2147483697" r:id="rId15"/>
    <p:sldLayoutId id="2147483693" r:id="rId16"/>
    <p:sldLayoutId id="2147483694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793750" y="1617663"/>
            <a:ext cx="9390063" cy="2166937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ru-RU" sz="6600" smtClean="0"/>
              <a:t>Фотоотчет </a:t>
            </a:r>
            <a:br>
              <a:rPr lang="ru-RU" sz="6600" smtClean="0"/>
            </a:br>
            <a:r>
              <a:rPr lang="ru-RU" sz="6600" smtClean="0"/>
              <a:t>    за 1 четверть 2015 г.</a:t>
            </a:r>
            <a:br>
              <a:rPr lang="ru-RU" sz="6600" smtClean="0"/>
            </a:br>
            <a:r>
              <a:rPr lang="ru-RU" sz="6600" smtClean="0"/>
              <a:t>                   3 класс</a:t>
            </a:r>
          </a:p>
        </p:txBody>
      </p:sp>
      <p:pic>
        <p:nvPicPr>
          <p:cNvPr id="7" name="detskie_pesni_-_gimn_neznajki_(zvukoff.ru)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350" y="5999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0338" y="469900"/>
            <a:ext cx="9144000" cy="865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8073" y="5633061"/>
            <a:ext cx="645240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Составила: учитель начальных классов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Юркова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Оксана Олеговна</a:t>
            </a:r>
          </a:p>
        </p:txBody>
      </p:sp>
    </p:spTree>
  </p:cSld>
  <p:clrMapOvr>
    <a:masterClrMapping/>
  </p:clrMapOvr>
  <p:transition spd="slow" advTm="437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Вот такие мы молодцы!</a:t>
            </a:r>
          </a:p>
        </p:txBody>
      </p:sp>
      <p:pic>
        <p:nvPicPr>
          <p:cNvPr id="14339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38313" y="1455738"/>
            <a:ext cx="7586662" cy="5057775"/>
          </a:xfrm>
        </p:spPr>
      </p:pic>
    </p:spTree>
  </p:cSld>
  <p:clrMapOvr>
    <a:masterClrMapping/>
  </p:clrMapOvr>
  <p:transition spd="slow" advTm="464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10875962" cy="2655887"/>
          </a:xfrm>
        </p:spPr>
        <p:txBody>
          <a:bodyPr/>
          <a:lstStyle/>
          <a:p>
            <a:r>
              <a:rPr lang="ru-RU" smtClean="0"/>
              <a:t>А еще мы умеем бегать, прыгать и громко болеть за своих!!! </a:t>
            </a:r>
            <a:br>
              <a:rPr lang="ru-RU" smtClean="0"/>
            </a:br>
            <a:r>
              <a:rPr lang="ru-RU" smtClean="0"/>
              <a:t>                                             </a:t>
            </a:r>
            <a:br>
              <a:rPr lang="ru-RU" smtClean="0"/>
            </a:br>
            <a:r>
              <a:rPr lang="ru-RU" smtClean="0"/>
              <a:t>                                           </a:t>
            </a:r>
            <a:r>
              <a:rPr lang="ru-RU" sz="2400" smtClean="0"/>
              <a:t>отгадываем  кроссворд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5363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188" y="1990725"/>
            <a:ext cx="6292850" cy="4195763"/>
          </a:xfrm>
        </p:spPr>
      </p:pic>
      <p:pic>
        <p:nvPicPr>
          <p:cNvPr id="15364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0663" y="3244850"/>
            <a:ext cx="5418137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84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Навещаем малышей!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33938" y="157163"/>
            <a:ext cx="7358062" cy="54975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152525"/>
            <a:ext cx="7210425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7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Очень любим ходить на пикник</a:t>
            </a:r>
          </a:p>
        </p:txBody>
      </p:sp>
      <p:pic>
        <p:nvPicPr>
          <p:cNvPr id="17411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83925">
            <a:off x="623888" y="1922463"/>
            <a:ext cx="3133725" cy="4195762"/>
          </a:xfrm>
        </p:spPr>
      </p:pic>
      <p:pic>
        <p:nvPicPr>
          <p:cNvPr id="17412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113" y="1374775"/>
            <a:ext cx="7080250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27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-369888" y="-88900"/>
            <a:ext cx="9404351" cy="1400175"/>
          </a:xfrm>
        </p:spPr>
        <p:txBody>
          <a:bodyPr/>
          <a:lstStyle/>
          <a:p>
            <a:r>
              <a:rPr lang="ru-RU" smtClean="0"/>
              <a:t>  Мы не только ходим в школу,</a:t>
            </a:r>
            <a:br>
              <a:rPr lang="ru-RU" smtClean="0"/>
            </a:br>
            <a:r>
              <a:rPr lang="ru-RU" smtClean="0"/>
              <a:t>               ходим в клубы и кружки!!!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902641">
            <a:off x="760413" y="1911350"/>
            <a:ext cx="6381750" cy="4254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875" y="2228850"/>
            <a:ext cx="69437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7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838200" y="1084263"/>
            <a:ext cx="9840913" cy="2833687"/>
          </a:xfrm>
        </p:spPr>
        <p:txBody>
          <a:bodyPr/>
          <a:lstStyle/>
          <a:p>
            <a:r>
              <a:rPr lang="ru-RU" sz="7200" smtClean="0"/>
              <a:t>Вот так </a:t>
            </a:r>
            <a:br>
              <a:rPr lang="ru-RU" sz="7200" smtClean="0"/>
            </a:br>
            <a:r>
              <a:rPr lang="ru-RU" sz="7200" smtClean="0"/>
              <a:t>           мы провели </a:t>
            </a:r>
            <a:br>
              <a:rPr lang="ru-RU" sz="7200" smtClean="0"/>
            </a:br>
            <a:r>
              <a:rPr lang="ru-RU" sz="7200" smtClean="0"/>
              <a:t>                </a:t>
            </a:r>
            <a:br>
              <a:rPr lang="ru-RU" sz="7200" smtClean="0"/>
            </a:br>
            <a:r>
              <a:rPr lang="ru-RU" sz="7200" smtClean="0"/>
              <a:t>        1 четверть</a:t>
            </a:r>
          </a:p>
        </p:txBody>
      </p:sp>
      <p:pic>
        <p:nvPicPr>
          <p:cNvPr id="4" name="detskie_pesni_-_gimn_neznajki_(zvukoff.ru)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5819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47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700" y="2382838"/>
            <a:ext cx="4970463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Источники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Личный фотоархив 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   Наш класс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746784">
            <a:off x="315913" y="3843338"/>
            <a:ext cx="2116137" cy="28336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96327">
            <a:off x="6626225" y="3544888"/>
            <a:ext cx="236537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66432">
            <a:off x="9386888" y="3870325"/>
            <a:ext cx="227488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34157">
            <a:off x="9685338" y="314325"/>
            <a:ext cx="22987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33742">
            <a:off x="704850" y="434975"/>
            <a:ext cx="22415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0725" y="219075"/>
            <a:ext cx="218757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25" y="3538538"/>
            <a:ext cx="2408238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2138" y="1082675"/>
            <a:ext cx="221615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39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Встречаем новый учебный год</a:t>
            </a:r>
          </a:p>
        </p:txBody>
      </p:sp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00150" y="1233488"/>
            <a:ext cx="8093075" cy="5394325"/>
          </a:xfrm>
        </p:spPr>
      </p:pic>
    </p:spTree>
  </p:cSld>
  <p:clrMapOvr>
    <a:masterClrMapping/>
  </p:clrMapOvr>
  <p:transition spd="slow" advTm="299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Учимся работать </a:t>
            </a:r>
            <a:br>
              <a:rPr lang="ru-RU" smtClean="0"/>
            </a:br>
            <a:r>
              <a:rPr lang="ru-RU" smtClean="0"/>
              <a:t>                         в парах и группах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8713" y="1852613"/>
            <a:ext cx="3294062" cy="441166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1650" y="1852613"/>
            <a:ext cx="3430588" cy="45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63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Мы проводим опыты</a:t>
            </a:r>
          </a:p>
        </p:txBody>
      </p:sp>
      <p:pic>
        <p:nvPicPr>
          <p:cNvPr id="9219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6888" y="1335088"/>
            <a:ext cx="5708650" cy="3806825"/>
          </a:xfrm>
        </p:spPr>
      </p:pic>
      <p:pic>
        <p:nvPicPr>
          <p:cNvPr id="9220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2063" y="2933700"/>
            <a:ext cx="57308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92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31888" y="4765675"/>
            <a:ext cx="9404350" cy="1400175"/>
          </a:xfrm>
        </p:spPr>
        <p:txBody>
          <a:bodyPr/>
          <a:lstStyle/>
          <a:p>
            <a:r>
              <a:rPr lang="ru-RU" smtClean="0"/>
              <a:t>На уроке окружающего мира</a:t>
            </a:r>
          </a:p>
        </p:txBody>
      </p:sp>
      <p:pic>
        <p:nvPicPr>
          <p:cNvPr id="10243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863"/>
            <a:ext cx="5980113" cy="3987800"/>
          </a:xfrm>
        </p:spPr>
      </p:pic>
      <p:pic>
        <p:nvPicPr>
          <p:cNvPr id="10244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2825" y="130175"/>
            <a:ext cx="5851525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96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2946400"/>
            <a:ext cx="58674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63246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Объект 6"/>
          <p:cNvSpPr>
            <a:spLocks noGrp="1"/>
          </p:cNvSpPr>
          <p:nvPr>
            <p:ph idx="1"/>
          </p:nvPr>
        </p:nvSpPr>
        <p:spPr>
          <a:xfrm>
            <a:off x="846138" y="4668838"/>
            <a:ext cx="8655050" cy="1414462"/>
          </a:xfrm>
        </p:spPr>
        <p:txBody>
          <a:bodyPr/>
          <a:lstStyle/>
          <a:p>
            <a:r>
              <a:rPr lang="ru-RU" sz="2800" b="1" smtClean="0">
                <a:solidFill>
                  <a:schemeClr val="bg1"/>
                </a:solidFill>
              </a:rPr>
              <a:t>Проводим дискуссии</a:t>
            </a:r>
          </a:p>
        </p:txBody>
      </p:sp>
    </p:spTree>
  </p:cSld>
  <p:clrMapOvr>
    <a:masterClrMapping/>
  </p:clrMapOvr>
  <p:transition spd="slow" advTm="481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Сделали свои</a:t>
            </a:r>
            <a:br>
              <a:rPr lang="ru-RU" smtClean="0"/>
            </a:br>
            <a:r>
              <a:rPr lang="ru-RU" smtClean="0"/>
              <a:t>      руками</a:t>
            </a:r>
          </a:p>
        </p:txBody>
      </p:sp>
      <p:pic>
        <p:nvPicPr>
          <p:cNvPr id="12291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3038" y="2549525"/>
            <a:ext cx="6292850" cy="4195763"/>
          </a:xfrm>
        </p:spPr>
      </p:pic>
      <p:pic>
        <p:nvPicPr>
          <p:cNvPr id="12292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5975" y="133350"/>
            <a:ext cx="6205538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58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коллективная работа </a:t>
            </a:r>
            <a:br>
              <a:rPr lang="ru-RU" smtClean="0"/>
            </a:br>
            <a:r>
              <a:rPr lang="ru-RU" smtClean="0"/>
              <a:t>                         «Осенний парк»</a:t>
            </a:r>
          </a:p>
        </p:txBody>
      </p:sp>
      <p:pic>
        <p:nvPicPr>
          <p:cNvPr id="13315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8325" y="1852613"/>
            <a:ext cx="8502650" cy="5005387"/>
          </a:xfrm>
        </p:spPr>
      </p:pic>
    </p:spTree>
  </p:cSld>
  <p:clrMapOvr>
    <a:masterClrMapping/>
  </p:clrMapOvr>
  <p:transition spd="slow" advTm="3807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|0.7|0.7|0.8|1|0.9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</TotalTime>
  <Words>91</Words>
  <Application>Microsoft Office PowerPoint</Application>
  <PresentationFormat>Широкоэкранный</PresentationFormat>
  <Paragraphs>22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Century Gothic</vt:lpstr>
      <vt:lpstr>Arial</vt:lpstr>
      <vt:lpstr>Wingdings 3</vt:lpstr>
      <vt:lpstr>Calibri</vt:lpstr>
      <vt:lpstr>Ион</vt:lpstr>
      <vt:lpstr> Фотоотчет      за 1 четверть 2015 г.                    3 класс</vt:lpstr>
      <vt:lpstr>                    Наш класс</vt:lpstr>
      <vt:lpstr>Встречаем новый учебный год</vt:lpstr>
      <vt:lpstr>Учимся работать                           в парах и группах</vt:lpstr>
      <vt:lpstr>          Мы проводим опыты</vt:lpstr>
      <vt:lpstr>На уроке окружающего мира</vt:lpstr>
      <vt:lpstr>Презентация PowerPoint</vt:lpstr>
      <vt:lpstr>Сделали свои       руками</vt:lpstr>
      <vt:lpstr>  коллективная работа                           «Осенний парк»</vt:lpstr>
      <vt:lpstr>         Вот такие мы молодцы!</vt:lpstr>
      <vt:lpstr>А еще мы умеем бегать, прыгать и громко болеть за своих!!!                                                                                           отгадываем  кроссворд </vt:lpstr>
      <vt:lpstr>  Навещаем малышей!</vt:lpstr>
      <vt:lpstr> Очень любим ходить на пикник</vt:lpstr>
      <vt:lpstr>  Мы не только ходим в школу,                ходим в клубы и кружки!!!</vt:lpstr>
      <vt:lpstr>Вот так             мы провели                           1 четверть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     за 1 четверть 2015 г.                    3 класс</dc:title>
  <dc:creator>Оксана</dc:creator>
  <cp:lastModifiedBy>Вероника</cp:lastModifiedBy>
  <cp:revision>7</cp:revision>
  <dcterms:created xsi:type="dcterms:W3CDTF">2015-10-23T06:44:21Z</dcterms:created>
  <dcterms:modified xsi:type="dcterms:W3CDTF">2016-02-16T10:17:51Z</dcterms:modified>
</cp:coreProperties>
</file>