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DDF1A9-4920-4EB0-9005-73510A613A3C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D14E7A-D19A-4C51-AAC7-99C5C946E6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241460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Презентация к уроку алгебры по теме «Арифметическая прогрессия» для учащихся 9 класса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(Задания </a:t>
            </a:r>
            <a:r>
              <a:rPr lang="ru-RU" sz="3600" dirty="0" smtClean="0"/>
              <a:t>из </a:t>
            </a:r>
            <a:r>
              <a:rPr lang="ru-RU" sz="3600" dirty="0" err="1" smtClean="0"/>
              <a:t>КИМов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854696" cy="207170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 smtClean="0"/>
              <a:t>Мордовских Надежда Васильевна,  учитель математики МБОУ Сарасинской СОШ Алтайского района Алтайского края,</a:t>
            </a:r>
          </a:p>
          <a:p>
            <a:pPr algn="ctr"/>
            <a:r>
              <a:rPr lang="ru-RU" sz="2800" b="1" dirty="0" smtClean="0"/>
              <a:t>С. Сараса, Алтайский район, Алтайский край,</a:t>
            </a:r>
          </a:p>
          <a:p>
            <a:pPr algn="ctr"/>
            <a:r>
              <a:rPr lang="ru-RU" sz="2800" b="1" dirty="0" smtClean="0"/>
              <a:t>2015 г.</a:t>
            </a:r>
          </a:p>
          <a:p>
            <a:pPr algn="ctr"/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dirty="0" smtClean="0"/>
              <a:t> </a:t>
            </a:r>
            <a:r>
              <a:rPr lang="ru-RU" dirty="0" smtClean="0"/>
              <a:t>В последовательности чисел первое число равно 6, а каждое следующее   больше предыдущего на 4. Найдите пятнадцатое число.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u="sng" dirty="0" smtClean="0"/>
              <a:t>Ответ</a:t>
            </a:r>
            <a:r>
              <a:rPr lang="ru-RU" dirty="0" smtClean="0"/>
              <a:t>:      62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u="sng" dirty="0" smtClean="0"/>
              <a:t>Решение</a:t>
            </a:r>
            <a:r>
              <a:rPr lang="ru-RU" b="1" u="sng" dirty="0" smtClean="0"/>
              <a:t>: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=6,  </a:t>
            </a:r>
            <a:r>
              <a:rPr lang="en-US" dirty="0" smtClean="0"/>
              <a:t>d</a:t>
            </a:r>
            <a:r>
              <a:rPr lang="ru-RU" dirty="0" smtClean="0"/>
              <a:t>= 4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dirty="0" smtClean="0"/>
              <a:t>а</a:t>
            </a:r>
            <a:r>
              <a:rPr lang="ru-RU" baseline="-25000" dirty="0" smtClean="0"/>
              <a:t>15</a:t>
            </a:r>
            <a:r>
              <a:rPr lang="ru-RU" dirty="0" smtClean="0"/>
              <a:t>=а</a:t>
            </a:r>
            <a:r>
              <a:rPr lang="ru-RU" baseline="-25000" dirty="0" smtClean="0"/>
              <a:t>1</a:t>
            </a:r>
            <a:r>
              <a:rPr lang="ru-RU" dirty="0" smtClean="0"/>
              <a:t>+14</a:t>
            </a:r>
            <a:r>
              <a:rPr lang="en-US" dirty="0" smtClean="0"/>
              <a:t>d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а</a:t>
            </a:r>
            <a:r>
              <a:rPr lang="ru-RU" baseline="-25000" dirty="0" smtClean="0"/>
              <a:t>15</a:t>
            </a:r>
            <a:r>
              <a:rPr lang="ru-RU" dirty="0" smtClean="0"/>
              <a:t>=6+14*4=6+56=62</a:t>
            </a:r>
          </a:p>
          <a:p>
            <a:pPr>
              <a:buNone/>
            </a:pPr>
            <a:r>
              <a:rPr lang="ru-RU" b="1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2) В </a:t>
            </a:r>
            <a:r>
              <a:rPr lang="ru-RU" dirty="0" smtClean="0"/>
              <a:t>первом ряду кинозала 35 мест, а в каждом следующем на 1 больше, чем в предыдущем. Сколько мест в восьмом ряду?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u="sng" dirty="0" smtClean="0"/>
              <a:t>Ответ</a:t>
            </a:r>
            <a:r>
              <a:rPr lang="ru-RU" dirty="0" smtClean="0"/>
              <a:t>:  42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u="sng" dirty="0" smtClean="0"/>
              <a:t>Решение</a:t>
            </a:r>
            <a:endParaRPr lang="ru-RU" b="1" u="sng" dirty="0" smtClean="0"/>
          </a:p>
          <a:p>
            <a:pPr>
              <a:buNone/>
            </a:pPr>
            <a:r>
              <a:rPr lang="ru-RU" dirty="0" smtClean="0"/>
              <a:t>    а</a:t>
            </a:r>
            <a:r>
              <a:rPr lang="ru-RU" baseline="-25000" dirty="0" smtClean="0"/>
              <a:t>8</a:t>
            </a:r>
            <a:r>
              <a:rPr lang="ru-RU" dirty="0" smtClean="0"/>
              <a:t>=а</a:t>
            </a:r>
            <a:r>
              <a:rPr lang="ru-RU" baseline="-25000" dirty="0" smtClean="0"/>
              <a:t>1</a:t>
            </a:r>
            <a:r>
              <a:rPr lang="ru-RU" dirty="0" smtClean="0"/>
              <a:t>+7</a:t>
            </a:r>
            <a:r>
              <a:rPr lang="en-US" dirty="0" smtClean="0"/>
              <a:t>d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а</a:t>
            </a:r>
            <a:r>
              <a:rPr lang="ru-RU" baseline="-25000" dirty="0" smtClean="0"/>
              <a:t>8</a:t>
            </a:r>
            <a:r>
              <a:rPr lang="ru-RU" dirty="0" smtClean="0"/>
              <a:t> =35+7*1=42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3) Выписано </a:t>
            </a:r>
            <a:r>
              <a:rPr lang="ru-RU" dirty="0" smtClean="0"/>
              <a:t>несколько последовательных членов арифметической прогрессии: -39,  -30,  -21,  …</a:t>
            </a:r>
          </a:p>
          <a:p>
            <a:pPr>
              <a:buNone/>
            </a:pPr>
            <a:r>
              <a:rPr lang="ru-RU" dirty="0" smtClean="0"/>
              <a:t>    Найдите первый положительный член этой прогрессии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b="1" u="sng" dirty="0" smtClean="0"/>
              <a:t>Ответ</a:t>
            </a:r>
            <a:r>
              <a:rPr lang="ru-RU" b="1" dirty="0" smtClean="0"/>
              <a:t>:  </a:t>
            </a:r>
            <a:r>
              <a:rPr lang="ru-RU" dirty="0" smtClean="0"/>
              <a:t>6</a:t>
            </a:r>
          </a:p>
          <a:p>
            <a:pPr>
              <a:buNone/>
            </a:pPr>
            <a:r>
              <a:rPr lang="ru-RU" b="1" u="sng" dirty="0" smtClean="0"/>
              <a:t>Решение: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ru-RU" dirty="0" smtClean="0"/>
              <a:t>=-30-(-39) =9,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en-US" baseline="-25000" dirty="0" smtClean="0"/>
              <a:t>n</a:t>
            </a:r>
            <a:r>
              <a:rPr lang="ru-RU" dirty="0" smtClean="0"/>
              <a:t>=-39+9 (</a:t>
            </a:r>
            <a:r>
              <a:rPr lang="en-US" dirty="0" smtClean="0"/>
              <a:t>n</a:t>
            </a:r>
            <a:r>
              <a:rPr lang="ru-RU" dirty="0" smtClean="0"/>
              <a:t>-1</a:t>
            </a:r>
            <a:r>
              <a:rPr lang="ru-RU" dirty="0" smtClean="0"/>
              <a:t>)&gt;0</a:t>
            </a:r>
          </a:p>
          <a:p>
            <a:pPr>
              <a:buNone/>
            </a:pPr>
            <a:r>
              <a:rPr lang="ru-RU" dirty="0" smtClean="0"/>
              <a:t>9</a:t>
            </a:r>
            <a:r>
              <a:rPr lang="en-US" dirty="0" smtClean="0"/>
              <a:t>n</a:t>
            </a:r>
            <a:r>
              <a:rPr lang="ru-RU" dirty="0" smtClean="0"/>
              <a:t>&gt;48,    </a:t>
            </a:r>
            <a:r>
              <a:rPr lang="en-US" dirty="0" smtClean="0"/>
              <a:t>n</a:t>
            </a:r>
            <a:r>
              <a:rPr lang="ru-RU" dirty="0" smtClean="0"/>
              <a:t>=6, </a:t>
            </a:r>
            <a:r>
              <a:rPr lang="ru-RU" dirty="0" smtClean="0"/>
              <a:t>а</a:t>
            </a:r>
            <a:r>
              <a:rPr lang="ru-RU" baseline="-25000" dirty="0" smtClean="0"/>
              <a:t>6</a:t>
            </a:r>
            <a:r>
              <a:rPr lang="ru-RU" dirty="0" smtClean="0"/>
              <a:t>=-39+45=6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4) Выписано </a:t>
            </a:r>
            <a:r>
              <a:rPr lang="ru-RU" dirty="0" smtClean="0"/>
              <a:t>несколько последовательных членов арифметической прогрессии:  24,  20,  …,  …,  8,  …</a:t>
            </a:r>
          </a:p>
          <a:p>
            <a:pPr>
              <a:buNone/>
            </a:pPr>
            <a:r>
              <a:rPr lang="ru-RU" dirty="0" smtClean="0"/>
              <a:t>    Найдите неизвестные члены прогрессии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Ответ</a:t>
            </a:r>
            <a:r>
              <a:rPr lang="ru-RU" dirty="0" smtClean="0"/>
              <a:t>:  16,  12, 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5) В </a:t>
            </a:r>
            <a:r>
              <a:rPr lang="ru-RU" dirty="0" smtClean="0"/>
              <a:t>арифметической прогрессии первый член равен 3, а третий  равен 7. Найдите разность между </a:t>
            </a:r>
            <a:r>
              <a:rPr lang="ru-RU" dirty="0" smtClean="0"/>
              <a:t>61 </a:t>
            </a:r>
            <a:r>
              <a:rPr lang="ru-RU" dirty="0" smtClean="0"/>
              <a:t>и 32 членом этой арифметической прогрессии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Ответ</a:t>
            </a:r>
            <a:r>
              <a:rPr lang="ru-RU" dirty="0" smtClean="0"/>
              <a:t>:  58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b="1" u="sng" dirty="0" smtClean="0"/>
              <a:t>Решение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d</a:t>
            </a:r>
            <a:r>
              <a:rPr lang="ru-RU" dirty="0" smtClean="0"/>
              <a:t>=2,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а</a:t>
            </a:r>
            <a:r>
              <a:rPr lang="ru-RU" baseline="-25000" dirty="0" smtClean="0"/>
              <a:t>61</a:t>
            </a:r>
            <a:r>
              <a:rPr lang="ru-RU" dirty="0" smtClean="0"/>
              <a:t>=123,   а</a:t>
            </a:r>
            <a:r>
              <a:rPr lang="ru-RU" baseline="-25000" dirty="0" smtClean="0"/>
              <a:t>32</a:t>
            </a:r>
            <a:r>
              <a:rPr lang="ru-RU" dirty="0" smtClean="0"/>
              <a:t>=65,</a:t>
            </a:r>
          </a:p>
          <a:p>
            <a:pPr>
              <a:buNone/>
            </a:pPr>
            <a:r>
              <a:rPr lang="ru-RU" dirty="0" smtClean="0"/>
              <a:t>    а</a:t>
            </a:r>
            <a:r>
              <a:rPr lang="ru-RU" baseline="-25000" dirty="0" smtClean="0"/>
              <a:t>61</a:t>
            </a:r>
            <a:r>
              <a:rPr lang="ru-RU" dirty="0" smtClean="0"/>
              <a:t>-а</a:t>
            </a:r>
            <a:r>
              <a:rPr lang="ru-RU" baseline="-25000" dirty="0" smtClean="0"/>
              <a:t>32</a:t>
            </a:r>
            <a:r>
              <a:rPr lang="ru-RU" dirty="0" smtClean="0"/>
              <a:t>=123-65=58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Математика, 9 класс. Экзамен в новой форме. ГИА-2014. ФИПИ. Авторы: Е.А. </a:t>
            </a:r>
            <a:r>
              <a:rPr lang="ru-RU" dirty="0" err="1" smtClean="0"/>
              <a:t>Бунимович</a:t>
            </a:r>
            <a:r>
              <a:rPr lang="ru-RU" dirty="0" smtClean="0"/>
              <a:t>, Л.В. Кузнецова, Л.О. Рослова, С.Б. Суворова, С.А. Шестаков, И.В. Ященко.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314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к уроку алгебры по теме «Арифметическая прогрессия» для учащихся 9 класса (Задания из КИМов)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Прогрессии Задания из КИМов</dc:title>
  <dc:creator>Admin</dc:creator>
  <cp:lastModifiedBy>Admin</cp:lastModifiedBy>
  <cp:revision>28</cp:revision>
  <dcterms:created xsi:type="dcterms:W3CDTF">2015-02-01T10:16:49Z</dcterms:created>
  <dcterms:modified xsi:type="dcterms:W3CDTF">2015-03-16T13:59:14Z</dcterms:modified>
</cp:coreProperties>
</file>