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E04"/>
    <a:srgbClr val="C08D76"/>
    <a:srgbClr val="FFCC99"/>
    <a:srgbClr val="EFAE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00166" y="2143116"/>
            <a:ext cx="6072230" cy="150019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71017-0250-42F9-970A-3242D8CD8A0E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78DE-7AD8-4ECE-A211-4ADFC67DD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6FAB-5880-4119-A37B-48EB26B44229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8C52-BB32-415D-AFFA-A8491FB88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5400000">
            <a:off x="4750594" y="2178844"/>
            <a:ext cx="5857875" cy="2071687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AD9B-B3B8-48F6-AE59-ADF83E769747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D297-130E-4FE2-877E-54B0F3CEE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285728"/>
            <a:ext cx="814393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602E04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24327-20F1-401F-8097-5C23BF3101EC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4516-FB26-47C6-A647-265D6572F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4357694"/>
            <a:ext cx="7786742" cy="150019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7E17-E6FC-4196-AD4D-5E601B431EC6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6BB75-0799-4F1A-9826-CA1515D87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14393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89F7-2924-4EE5-8F16-435831284CFF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409F2-4ED7-4CD8-8F60-A0B39274B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DD63-8DC2-41F1-95DF-A73F6D82BF1C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690F-B12B-4901-B5F1-9CF8FA0D6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00034" y="285728"/>
            <a:ext cx="814393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57F2-2762-4DB4-9B6B-93C15CCACE8B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6EFA5-F2AA-4048-AA22-66A354449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A19A-C040-485A-A997-EFBDD5B66D24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C40F8-026E-4C8F-8B06-B49E17916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314327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52AF-106C-4902-80AC-D6D27D1FF96A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C9123-6269-4401-ACEF-F1BAD633E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71604" y="4786322"/>
            <a:ext cx="6072230" cy="642942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76023-1537-44CD-895A-B4028776DBD8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C65BB-5A1B-4323-9A63-048062B10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00034" y="285728"/>
            <a:ext cx="8143932" cy="114300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602701-B4D5-4078-BCE4-CA2553DB628A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7A7BD4-8E9A-4D44-80F6-13C7005A4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05" r:id="rId5"/>
    <p:sldLayoutId id="2147483711" r:id="rId6"/>
    <p:sldLayoutId id="2147483712" r:id="rId7"/>
    <p:sldLayoutId id="2147483713" r:id="rId8"/>
    <p:sldLayoutId id="2147483714" r:id="rId9"/>
    <p:sldLayoutId id="2147483706" r:id="rId10"/>
    <p:sldLayoutId id="21474837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02E04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00166" y="2143116"/>
            <a:ext cx="6072230" cy="1500198"/>
          </a:xfrm>
          <a:prstGeom prst="roundRect">
            <a:avLst/>
          </a:prstGeom>
          <a:solidFill>
            <a:srgbClr val="FFCC99">
              <a:alpha val="50000"/>
            </a:srgbClr>
          </a:solidFill>
          <a:ln w="50800" cmpd="dbl">
            <a:solidFill>
              <a:srgbClr val="602E04">
                <a:alpha val="61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Заголовок 6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/>
          <a:lstStyle/>
          <a:p>
            <a:r>
              <a:rPr lang="en-US" dirty="0" smtClean="0"/>
              <a:t>DIALOGE</a:t>
            </a:r>
            <a:endParaRPr lang="ru-RU" dirty="0" smtClean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2</a:t>
            </a:r>
            <a:r>
              <a:rPr lang="en-US" dirty="0" smtClean="0"/>
              <a:t> KLASSE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5000636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Соловьянова Татьяна Анатольевна,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читель немецкого языка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«Средняя общеобразовательная школа №6»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Новомосковска Тульской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ialo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052736"/>
            <a:ext cx="8620564" cy="4536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air_boy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1925053" cy="25988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824" y="1124744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hei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ße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 Otto. </a:t>
            </a:r>
          </a:p>
          <a:p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Und wie heißt du?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0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3068960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Bonn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Woher kommst du?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541145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4437112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bin 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Jahre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alt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Und wie alt bist du du?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450912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824" y="2276872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Sehr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angenehm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2060848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3326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Guten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Tag!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1124744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7824" y="57332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Auf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Wiedersehen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3284984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air_boy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700808"/>
            <a:ext cx="2118046" cy="27777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141277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hei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ße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Grette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1124744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140968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Weimar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14908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221088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bin 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Jahre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alt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2996952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220486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Freut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mich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332656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54868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Guten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Tag!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-723275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544522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Auf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Wiedersehen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2060848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de-DE" sz="8800" dirty="0" smtClean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air_boy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052736"/>
            <a:ext cx="2577204" cy="3456384"/>
          </a:xfrm>
          <a:prstGeom prst="rect">
            <a:avLst/>
          </a:prstGeom>
        </p:spPr>
      </p:pic>
      <p:pic>
        <p:nvPicPr>
          <p:cNvPr id="18" name="Рисунок 17" descr="m30_22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980728"/>
            <a:ext cx="2381250" cy="35718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43608" y="4797152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Маша,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Москва, 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лет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8064" y="4869160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Миша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Тула,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 лет</a:t>
            </a: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theme/theme1.xml><?xml version="1.0" encoding="utf-8"?>
<a:theme xmlns:a="http://schemas.openxmlformats.org/drawingml/2006/main" name="Рассве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Рассвет</Template>
  <TotalTime>63</TotalTime>
  <Words>113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Рассвет</vt:lpstr>
      <vt:lpstr>DIALOGE</vt:lpstr>
      <vt:lpstr>Слайд 2</vt:lpstr>
      <vt:lpstr>Слайд 3</vt:lpstr>
      <vt:lpstr>Слайд 4</vt:lpstr>
      <vt:lpstr>Слайд 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DIALOGE</dc:title>
  <dc:creator>Таня</dc:creator>
  <cp:lastModifiedBy>Пользователь</cp:lastModifiedBy>
  <cp:revision>8</cp:revision>
  <dcterms:created xsi:type="dcterms:W3CDTF">2013-03-12T00:50:14Z</dcterms:created>
  <dcterms:modified xsi:type="dcterms:W3CDTF">2014-12-29T11:46:33Z</dcterms:modified>
</cp:coreProperties>
</file>