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785794"/>
            <a:ext cx="7440948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«Чистота и уют </a:t>
            </a:r>
          </a:p>
          <a:p>
            <a:pPr algn="ctr"/>
            <a:r>
              <a:rPr lang="ru-RU" sz="7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 квартире»</a:t>
            </a:r>
            <a:endParaRPr lang="ru-RU" sz="72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00826" y="5000636"/>
            <a:ext cx="2438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Бондарев Егор 2 «</a:t>
            </a:r>
            <a:r>
              <a:rPr lang="ru-RU" dirty="0" err="1" smtClean="0"/>
              <a:t>д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13314" name="Picture 2" descr="http://only-ladys.ru/uploads/posts/2012-05/1337073362_4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714752"/>
            <a:ext cx="3909509" cy="261937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85728"/>
            <a:ext cx="87154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Маленький принц </a:t>
            </a:r>
            <a:r>
              <a:rPr lang="ru-RU" sz="2800" dirty="0" err="1" smtClean="0"/>
              <a:t>Антуана</a:t>
            </a:r>
            <a:r>
              <a:rPr lang="ru-RU" sz="2800" dirty="0" smtClean="0"/>
              <a:t> де Сент-Экзюпери говорил: «Есть такое твердое правило. Встал поутру, умылся, привел себя в порядок – и сразу же приведи в порядок свою планету».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5000636"/>
            <a:ext cx="82868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Наша </a:t>
            </a:r>
            <a:r>
              <a:rPr lang="ru-RU" sz="2800" dirty="0" smtClean="0"/>
              <a:t>маленькая планета – это наш дом, наше жилище. </a:t>
            </a:r>
            <a:endParaRPr lang="ru-RU" sz="2800" dirty="0" smtClean="0"/>
          </a:p>
          <a:p>
            <a:r>
              <a:rPr lang="ru-RU" sz="2800" dirty="0" smtClean="0"/>
              <a:t>Его </a:t>
            </a:r>
            <a:r>
              <a:rPr lang="ru-RU" sz="2800" dirty="0" smtClean="0"/>
              <a:t>нужно содержать в чистоте и порядке. </a:t>
            </a:r>
            <a:endParaRPr lang="ru-RU" sz="2800" dirty="0"/>
          </a:p>
        </p:txBody>
      </p:sp>
      <p:sp>
        <p:nvSpPr>
          <p:cNvPr id="26626" name="AutoShape 2" descr="data:image/jpeg;base64,/9j/4AAQSkZJRgABAQAAAQABAAD/2wCEAAkGBhQSEBQUEBQWFBAUFBQQFhQVFBQVFBAUFRQVGBQVFRQXGyYeFxokGhUUHy8gIycpLCwsFR4xNTAqNSYrLCkBCQoKDgwOGg8PGiokHyUpLCosKSwpKSwvLCosLCwsNCwpLCwpNSwpLCwsLCwsLCwsKSkpLCwsKSwsKSwpKSwsLP/AABEIALoBDwMBIgACEQEDEQH/xAAcAAABBQEBAQAAAAAAAAAAAAAAAQIEBQcGAwj/xAA8EAACAQIDBQUECQMFAQEAAAABAgADEQQSIQUGMUFRImFxgaEHEzKRFCNCUmJyscHRM4LhQ5KywvCiU//EABoBAQACAwEAAAAAAAAAAAAAAAACBAEDBQb/xAAuEQACAgEEAQMCBAcBAAAAAAAAAQIDEQQSITFBBRNRIoFhccHhBhQyM0Kx0SP/2gAMAwEAAhEDEQA/ANxhCEAIQhACEIQAhCEAIQhACEIQAhCZfvxvw7M1LDuUoIbO6/FVbgVU8lvp32PKRlJRJRi5Pg041B1Hzigz5vfbmKL5abFV1Nrkmw45ieJlhT3kq07ZKjqV1vxUHwBuJD3Cftn0DCZ7uL7RTXcUMVYVG/p1B8NQj7N+Tdx9ZoUmpJmtxa7CEISRgIQhACEIQAhCEAIQhACEIQAhCEAIQhACEIQAhCEAIQhACEIQAhCEAIQhAKbe3aPucJUYGzEe7U9C2lx5XPlMJ2nie2q3soHvD56IPkPWaT7T9qZitFTogzN3swNh5D/lOJ2Nu59JxFVnJCUyii32uzwH/ucq2S5LlMeCJs3Bl27Ckq2hNtbftImOwb0zZr5hwB4nw6zUcJgEpLZFAAlFvZgVqUjp2l1B5gialNlh1prg4PZ+KBufhIIvbijA9l18x6Wn0Duntv6VhUdre8HYqW4Z14kdx0bznzm9cU6q1LdluxUHUHifS/is0/2X7X93XNFj2agy92ZfgYeKm3lN0JYZVsjlfkatCEJZKoQhCAEIQgBCEIAQhCAEIQgBCEIAQhCAEIQgBCEIAQhCAEIQgBCEIARDGVq6opZyFUaknQCZ5vX7QCQy4a/ugDmqcM2h0U/x8+UhKaiThBy6OY3o2mKtarUGoauyjvVSFHostN16ZNGuyWJNU2B+E2VeJAM4Wti/q6anj8R8SWP6WnY7kbSVMK4Y2Iqvx8rfpKUmdGCFwO2arVijJ7trkZQ2dHAt2k5px8DrDbOOUAhjr4E2+Uu8DiVfM4AB1y3sGbTiBxtrxnH47YwrBnLMGzE3DEWIJ6THDNnK6OJxLhmccsxt56j95d7u7SZMjj4ksPEp2lHmhdfKc5UJXEFCc2mUnqRqD4ybszEEMRzIJH56bZh6GbZRwirnLPpvY20Vr0EqIcysoN+smzOfZDtIla1G90GWsn4Q18y/O3zmjSzCW5ZKk1tlgIQhJkAhCEAIQhACEIQAhCEAIQhACEIQAhCEAIQhACEIQAhCEAJVbW26KRCIvvKzaBRoB3seQnttDaGQEDoST4ch3yLh9mAEO39Xjf7t/sjukeXwiaSXLKzE7IqYjXEObckW2RfAEG/iZm3tFwb4SpTLsWU3y8bG3xaXsDwH902XUdJnPtW2f7yj7wC+QE2+5qNR4i/ymJ1JRybIWPODJ6u0ruCfl36cB0tO63ZwPvKFwSDmzAjiG0mdOgXID8RYse4GwUel/OdZulvSMK5SqCaT21GpRrmxt0It8pUlH4LcJ47Ow3hxoWlmSoxNvgynPe3wh1GU68zbiJzO0NtmhhznFncdlCQTe3dJe9G8NJEBpi9R/h0IAtxJMz7blRjUVmJOZAwJ/Mw06cJmMNz5E7dq4G4IZqhZuV3Jk/ZqkvfnmBHieI8xK6hV0sPtHU9bSywRsCR95SPK83z6KsOzW/Y3gzmxFT7ItSHiTmI9B85qE5T2bbPNLBdpcpqValYAixysRl49w+U6uTgsI1TeZBCEJMgEIQgBCEIAQiXiFrcdIA6EYlUHgQfAgx8AIQhACEIQAhCEAIQhACEIQAjK1SwJ/wDE8o+R8adB4wCprU7trrdlX1zH9JZAyuqtZl/Mf+JlhTa4vJxWCUmIwlDvHs1atJlbQEHUXup66S/YSBjh2TJPlEE8M+ZtvbOajXZGN8ptfn5mI9W4RiOK5W8QZY75Y0VMbXI1pq/ugR1RbN46g+UrcMuYFf7h4WlGaxwXIPJKxxapRXW4SwHgb/vaQNptmp0iOSlT43v/ADLXC4VjSqm3ZQKxN+8W9ZXPT+rI6G/yP8GYUg4kfCjsA9G/WXuAwjVGVUFyWJtoL2BNtfCVGETsN4r6mX+y8QadWmy6MrLUueAPf3XGvjMSkShHg3fcajWTCotbiFFj2uHLRtQe4aTpJB2NjBVoI6iwKjQG+U8xfnK3bu/WDwlxWrLnH+mnbf8A2rw87S3XFySUeSnN88nQQmQ7Y9u/EYTD+D1j/wBEP/acjjPaXtHEE2rMAdMtJAo9Bc+ZMu16K2f4GiV0UfQWM2lSpC9WolMdXdV/Uzmcf7VsBS4VTUPSmhPqbD1mLUd38diWzFKrk/ae/wCrS9wnssr5C1R0VuIpi7E92bQAyU69Jp8fzFqX4Z/TlkVO2f8Abg2dZj/bfTAPuKLM3LObDzt/mc1jfa/jqmlPJSv91AT83vOZzUl0CMx/E1h/tUX9YKzHgMo6KAo9NT5zsw0enj1HJSlda+3gsa+9e0Kn9TE1VB/GU/8AlbH0jEx9R7CpUqVe5nYJz4i+ZuJ5iREwvWTaFICbnBJcJIipc8vJo3s73cqZhiWqMKYzCnTA7LAixPcPAa27posoNyKt8BR7gy/J2l5mnmL5uVjydSCxEfEzRkJoJjs0QmFosAdCEIAQhCAEIQgBI2L6d096tUKCWICgXJJsAOpMhfS0qfA6t+VgfQSUUYyQ8TS04+HW44SBiNoVFAykKOgsWvc8T04SVjtpU6dzVcJbqeHkZzu0d8sIbKK1NixAFibgk2F9NPOZnXKUXtJwnFSW4nnbFX7/AKL/ABIGM3oqIO2odeduy1u7lHkSux9C4nIV1i8nUdMH4My2vs+9Jje7gtXcjnUqMC1vAXHlKjMboRa69k+A0/QiW29JqUqtgbIwuP3H/usq8DhHqsFpKzueCoCzadANTaX9kpRVnhlLKjJwOm2FiqNEVDWu9OtRqJkVSWz2OTQ2HxWPGVLbDq0iFro1N8oJVhZgCLi45aETt90N2CtKniQGaquIwwAZWQgMyMcmb4jYkG4y21BnX+0vd/31AV0QipS+LQa0+d7HkdfAma8PaSclvMKwVH4h3qPkSOPmJ0FDAslRSbMpAYMuqsr8rcjmDAqdQQRylVTpFcQLfaPke6aPu7gqWIC0swpsylluLqz3GW4FrtbOL69LcJpay8G1fSslpg8QPoxQt2LWyliB4GxF/Cc3Q3GoVXZnZtSSQq2A8Llh6TVNg7GFOmPeU1FUXU2uym3Nc3I8bcr2mH+0nZbYbaNVAWFJ7VUFzlCtrYDuNx5SzTptTN7ardn2yVrLqksyjk7Ojurs+hq4S/Wq6L6DLPY7z7OofA1O4/8AzQufmF/eZTQpDoJNVROiv4fnb/f1E5ffH/Sk/UIx/orSO8xXtNT/AEqNR+9iqD/sZWVvaHiGBC06aE8Gu7FO/U2JnMiOBl2r+HtBX/hn823+xon6hfLzgKaR4EaI6d3ooHosk0FkZJZbPoZmAmmyWEbILk1vcdLYGnfq5/8Aoy/kTZOE91Qpp91AD48T6kyXPJ2PdJv8TrxWEJFiRZAyLCJFgDoQhACEIQAhCIYBym/u8iUaJoixq1UIt9xDcFj+g/xMYxNcg3XQ8iCQR5y6352ma2PrkcVc0l10Ip9m3oT5zl6uLI+IW8Z3tPUq61+PZzbZuUjzxNS5u5NzxJBPrrIxRTwb5GelTGnkAfEyJXa+rKPIycsBZNe3a2x7/DI97sB7t/zra5PiLN/dLKutxMu9nW2PdYk0m0p17AXJ0qD4OPXVfNZqSzyGrq9uxrw+Uel01m+tPycPvtsrPSLAdpO2O8DiPl+kT2Yb/wCEwQK1aBDubNXXtPbkuXSy9w87zrMfhMymY1tXAGjiKiDgGuPynUeh9Jb0E9ydT/Mq62GGpo+nNkUKNX6+jUNWm7Goov2KbEWNltcHlrwueFze3q0wykMLqQVIPAg6EGfN26O+9bBPcarpdb6Ed45zcNhb74bFouWoEqEaoxykHoCeMt2UOHK5RSjZnsx/b+7xw2IdGFgjsU4XZLHIdO4iRtmbQqUfgzA92o052P8AM1rf7dP6Rhs9EXr0ruAONVeLr3nmO8W5zLcCoM5NkdrOpTJTRtm6m2fpWEp1SQXIyvYWs6mx05cj5zmPa3uscRhxXpi9Whe9uLUzx+R18CZF9l+08lSph2Oj/WJ+YaMPMWP9s0cjrL1FrWJopXQw3E+WqJtJSGdt7SNxRh39/QH1LnVR/pseXgeU4VGnqqNRG2OUceytxZIBjgZ5Bo5XlncasHsIs8wYoMi5GUiRSM6fdOmGxNJTzdf1nK02nSbpYkLiaJPD3if8hKeob2M31rlG1xIQvPNnSCLEhMAWLEhAHwhCAEIQgBCETNAME342F9FxzIt3RrVszHVQ5J5aaEGciKhUEMQBc8WvcX6azU/bHgHNWjUXRGpmmW/ErEgfJvQzNV2WBqde8zv6eTnWmc6xKMmRlw6PwHnltI1eiADqB33P7ybXViLB1Qd2rHxP8SGdjg8CG89fWTkn4RGL+WVxtcEO1wQQVsLEcCDNs3d2yMRh6dX7RFnHR10b118CJkuH2DWc2pUalS33EZrf7ROs3S9/hKnu8TSqUqdW1i6lcr8FNjwB4fKcXX0qUM+UdXRTanhcpmh1kusy3fjBkYgH7yfoT+xE03D1+Rlft3Y6VkIYd4PMHqDORpLlTapvrydHUVOyDiuzH2payZgsS6EWJ48OvcJ7bZpDDPle5bioA+IX435Tz2WcxLPa/AAcF8J6WV0FzB5ycDZLqSO62DvliaIA96xUfYsHW3Qlhf8A25YzePEUGqDEYfsCofraJ0NOoeLp1Rj04HxlLhyCZKq0P8cpStrVq5N1djreUdbsPYjh0rk5GUhwv2j+boO79JpuGxAdQw4H0PMTKdzdqksaDm5Azoe4fEvlxHnO72PjMrZT8Leh5fx8pxIWSpudVhdlL3VuLXauz1r0XpP8LqV8DyPkbHynzjtHCGlVdG0KsVPcQbGfS15nu+fszfEVmrYZ1DPqyPcdrmVYA8ehnoNJcq5fV0UroOS4MmWeiiXG29z8Rg1D4inZCcuZWDrfkCV4Hxi7q7u1Mf7w4fJlpsEZnJUZjfQWBvw9R1na/mK0s7kUNks4wVQjgJoGF9lB/wBXEIO5ELH5sR+kt6Ps/wAFTU5/eVWsdWfLbvAQDXxvNM9dUuuTYqJsy2jSLEAcSbAcSSeQE0/c3cFqTLWxVgwsy073IPIueHkJmGPw1TZuKVkY1Df3tNqpvlKt2bgfFw1tblwm47t7d+k4WlWsAaiAsBwVhcMB3XBnP1Gsc1tjx8m+uja8yLuLeeavHAznFofCJeLeYARYkWAPiExl4QB2eJmjYsyBYRIQCHtnZa4ig9J+DqQD91vssO8GxnzptKgy1DTOhQlWHRgSCJuO/m81TB4ctRpMzkH6zLelRHNn7+g4dZiz1HYlqxvVJzOSbsSxJu3QnpynQ0MvqcWVtQuEyFSwY6SZh9n52VVF2YhQBzJNgPnHiBxHu+3mKZSCGBIKkcLEa3v0nXawijnk3nZWzlw1BKSWC00Ck8LkDtMfE3Myj2iYr3mJZqS2PZU6rdiosDxst1y2ufsxNmbxYx6TU/e1ANanaNzkI7WZze2trC/M89JCTZbszalywzMdbAgXBznTNytPJ6jercJZw858M9f6d7NdLtnPG5OOF2s8Z+3f7l1sLbbVV+tXJVXiLghx99SPUcpeF8wnBpiSpBGhHAzo9l7VDrceDDoevgZX1NGz649f6Kunv3/RLtefkh7ybBXEJlYWI1VuaH+OomeLTai7I/ZZTr07iD0mwVFDCUG3Nw6mKQ1KVlqIOwSbe9/D+tieenW0NPqPbeJdGdVUpx3eTj6GKPO38y1p4669ZyeJp1aTNTq9kqSrJorKR1vwB4yZszE5uzxbkiAufQazsKaxk5LidVu07tjqITiGcn8opuX9JptOmDq1+BsAbA+fWc9uDsT3StVqIRVdSgDW7KHjoOZl7VDEEJYOOF7zheoxe5TRbpWFg6DBY2yKKh7XDrfz8P0k0PfUaicrgdoFzlqIUqL1tYnusZMTEMNV0N7W7wbZT8jMVa1xxGSJOspva3tFkwGVMoFSotNmZS2UWZgVH3syixMoPZZi89CpYAOtTKWVQvvAVBUkDS/EeQmhbT2fTr0ylZA6GxKtqLg3B+cj4PZdOkCKSKgJucoAubWueuk7CZowBoseLRBgRz1kwJFyzO4YKTaW6WHxBQ1kzFL5dSONr3txGg+Utdm4BKNMU6ShEW9lHAXNz6kyQFjwJEyeqNPUGeCz0UyIPUGOvPMGOBgD7xbxoMWAIWheMizJkdeLeMvFvBgdC8bFgFHvrjxRwVR/taKvDi2nPuzT57XEsztVvzIy8m11m6+0vBPV2e4pAkqRUIHEqA1zbna4PlMNw1KyKp6X4dZZo45RosJyVARfgNePK3GUmH2qKtcFgfdqexpcD8RHWX2EYag8Dofwnr4GCbMWmdFAHGXLLZTSRojFReTrN0aArioAA2iH1a/7Tpxsd8gDELluAOJI5X6c5yW4lYpiKqoe09EEDkSjC/nYmdvQztmzsoNiQAptoL8ToT/62s4Ou1Xsyx5L1EFKJm228D7qq66ceXDUX/f0lPh9pNScOvDmOTA8QZo+1tiJXUi+VwCA/U/i6i8zfGYbI+SoLENlI8DrI6PXQ1cMeV2jNlTrllfY0XYIFYi3wjVhzHd59Z1ygWsOHScbuQ4BfkCq2PLQnS/n6TskacnVR2WYXRb3uayys2nsCjXINWkjMBYMyhiB07xPLC7ISlolNUH4VCj0EumGmnGMShqdZPT6uVbw+Ua5QyeeFoyT9FB4iMWrrZRe3E8h/M9feEcbdOHPpL0tbS+O1+XBr9uQ4YJenfPSlhVXgOd/OIuI6j1iPjOik+c3Vzom1jGfHgjLdFcnsRG5ZDfHt0A8rmS8PVzLc8dQfES9KDiss0xtjJ4Q4LFCx0LTWbBLQjssMswAWPEQCOAgDhHCNEUQB4iiNEcIB5whCDIsW8bC8yB140mJC8GBrzldo7h4aoxbKUY3PZsBqbnskEcZ1RjCJlNrow0mcBX9moF/dVAPz0weWuqkePCVmI3IxQAH1Lgcu0tvA5Zp5WMNOS9yXyR2RM23d2JWo4r6ynZclQBwwYK2XTibi4uOHOX9PF1A2Um6g3F+R01BHgJ0r0RKivhtbzjepctSfxgsUrCwiDXbXQW7v3lZX3NpYnEiu9yQqjJ9kkX7VvCw8hLqpSi4SplcdL2Pgf8ANpxNH/4ahTzw+H9yzP6o4PWjgVpiyjhpbpJVK8lNhxGij0nq5KMlh8lRcCWtxjVGYaGwPPnbrPY0SZV4+sEe1muOjWFj3c/lKT9N92WK2J6hVLMi0pqALDhIFXbFEVCj1UVxbsl1U+NiZDXaLLwLfEGIJB05qLr2R4T3xiKyGrTVSxAJNgSwXiD1IF5qs9PlTKKt4T4yv1Iw1UbItw5a8CY3AVm7WHxOUnXtoKi2/DlK29Z54RMSv9aqjflp5P3N5Dw+LYD6trA8AAMvja1p51sS7sC7d2gtz6c/OdWj0pwntmk4/PKZSt1yccxyn8eC3WoBcswuSTxAHSSdnVbk9M15RUULagE37jfwta4/xL7ZGFYLdhbxBHoZ0rq411qKNOmnKdmWWiiOgBFtOedISLaLFtAEjhC0WDIRYkWDA4RREiiAecW8SEGQhEMSALeEIQBDEimJBgaREKx5iQDyZZVYjRmHffyMtzKvaP8AU/t/czn+oRzUbauyJUp3Gk862FNrjjaLXY24855bQcgrYnh855pZyWy8oHMqk6mwkhacj4IdgeA/STFnq6VmCb+CnLsMkqdqbJNRwVtwsb+MuI2XK5uDyjRZWprDKJd325sB4AyThdiZDcOe8WFj5S0iyVtsrIuMuiEKIQeV2VlDYNNeRJPUnnyA5Dukuns9BwRR5CSIsx7ksYyTVcV4GinHBYsWRyTC0WAgZgBACEWDIQhCDAsIkWAKIoiRRBk//9k="/>
          <p:cNvSpPr>
            <a:spLocks noChangeAspect="1" noChangeArrowheads="1"/>
          </p:cNvSpPr>
          <p:nvPr/>
        </p:nvSpPr>
        <p:spPr bwMode="auto">
          <a:xfrm>
            <a:off x="155575" y="-846138"/>
            <a:ext cx="2581275" cy="17716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628" name="AutoShape 4" descr="data:image/jpeg;base64,/9j/4AAQSkZJRgABAQAAAQABAAD/2wCEAAkGBhQSEBQUEBQWFBAUFBQQFhQVFBQVFBAUFRQVGBQVFRQXGyYeFxokGhUUHy8gIycpLCwsFR4xNTAqNSYrLCkBCQoKDgwOGg8PGiokHyUpLCosKSwpKSwvLCosLCwsNCwpLCwpNSwpLCwsLCwsLCwsKSkpLCwsKSwsKSwpKSwsLP/AABEIALoBDwMBIgACEQEDEQH/xAAcAAABBQEBAQAAAAAAAAAAAAAAAQIEBQcGAwj/xAA8EAACAQIDBQUECQMFAQEAAAABAgADEQQSIQUGMUFRImFxgaEHEzKRFCNCUmJyscHRM4LhQ5KywvCiU//EABoBAQACAwEAAAAAAAAAAAAAAAACBAEDBQb/xAAuEQACAgEEAQMCBAcBAAAAAAAAAQIDEQQSITFBBRNRIoFhccHhBhQyM0Kx0SP/2gAMAwEAAhEDEQA/ANxhCEAIQhACEIQAhCEAIQhACEIQAhCZfvxvw7M1LDuUoIbO6/FVbgVU8lvp32PKRlJRJRi5Pg041B1Hzigz5vfbmKL5abFV1Nrkmw45ieJlhT3kq07ZKjqV1vxUHwBuJD3Cftn0DCZ7uL7RTXcUMVYVG/p1B8NQj7N+Tdx9ZoUmpJmtxa7CEISRgIQhACEIQAhCEAIQhACEIQAhCEAIQhACEIQAhCEAIQhACEIQAhCEAIQhAKbe3aPucJUYGzEe7U9C2lx5XPlMJ2nie2q3soHvD56IPkPWaT7T9qZitFTogzN3swNh5D/lOJ2Nu59JxFVnJCUyii32uzwH/ucq2S5LlMeCJs3Bl27Ckq2hNtbftImOwb0zZr5hwB4nw6zUcJgEpLZFAAlFvZgVqUjp2l1B5gialNlh1prg4PZ+KBufhIIvbijA9l18x6Wn0Duntv6VhUdre8HYqW4Z14kdx0bznzm9cU6q1LdluxUHUHifS/is0/2X7X93XNFj2agy92ZfgYeKm3lN0JYZVsjlfkatCEJZKoQhCAEIQgBCEIAQhCAEIQgBCEIAQhCAEIQgBCEIAQhCAEIQgBCEIARDGVq6opZyFUaknQCZ5vX7QCQy4a/ugDmqcM2h0U/x8+UhKaiThBy6OY3o2mKtarUGoauyjvVSFHostN16ZNGuyWJNU2B+E2VeJAM4Wti/q6anj8R8SWP6WnY7kbSVMK4Y2Iqvx8rfpKUmdGCFwO2arVijJ7trkZQ2dHAt2k5px8DrDbOOUAhjr4E2+Uu8DiVfM4AB1y3sGbTiBxtrxnH47YwrBnLMGzE3DEWIJ6THDNnK6OJxLhmccsxt56j95d7u7SZMjj4ksPEp2lHmhdfKc5UJXEFCc2mUnqRqD4ybszEEMRzIJH56bZh6GbZRwirnLPpvY20Vr0EqIcysoN+smzOfZDtIla1G90GWsn4Q18y/O3zmjSzCW5ZKk1tlgIQhJkAhCEAIQhACEIQAhCEAIQhACEIQAhCEAIQhACEIQAhCEAJVbW26KRCIvvKzaBRoB3seQnttDaGQEDoST4ch3yLh9mAEO39Xjf7t/sjukeXwiaSXLKzE7IqYjXEObckW2RfAEG/iZm3tFwb4SpTLsWU3y8bG3xaXsDwH902XUdJnPtW2f7yj7wC+QE2+5qNR4i/ymJ1JRybIWPODJ6u0ruCfl36cB0tO63ZwPvKFwSDmzAjiG0mdOgXID8RYse4GwUel/OdZulvSMK5SqCaT21GpRrmxt0It8pUlH4LcJ47Ow3hxoWlmSoxNvgynPe3wh1GU68zbiJzO0NtmhhznFncdlCQTe3dJe9G8NJEBpi9R/h0IAtxJMz7blRjUVmJOZAwJ/Mw06cJmMNz5E7dq4G4IZqhZuV3Jk/ZqkvfnmBHieI8xK6hV0sPtHU9bSywRsCR95SPK83z6KsOzW/Y3gzmxFT7ItSHiTmI9B85qE5T2bbPNLBdpcpqValYAixysRl49w+U6uTgsI1TeZBCEJMgEIQgBCEIAQiXiFrcdIA6EYlUHgQfAgx8AIQhACEIQAhCEAIQhACEIQAjK1SwJ/wDE8o+R8adB4wCprU7trrdlX1zH9JZAyuqtZl/Mf+JlhTa4vJxWCUmIwlDvHs1atJlbQEHUXup66S/YSBjh2TJPlEE8M+ZtvbOajXZGN8ptfn5mI9W4RiOK5W8QZY75Y0VMbXI1pq/ugR1RbN46g+UrcMuYFf7h4WlGaxwXIPJKxxapRXW4SwHgb/vaQNptmp0iOSlT43v/ADLXC4VjSqm3ZQKxN+8W9ZXPT+rI6G/yP8GYUg4kfCjsA9G/WXuAwjVGVUFyWJtoL2BNtfCVGETsN4r6mX+y8QadWmy6MrLUueAPf3XGvjMSkShHg3fcajWTCotbiFFj2uHLRtQe4aTpJB2NjBVoI6iwKjQG+U8xfnK3bu/WDwlxWrLnH+mnbf8A2rw87S3XFySUeSnN88nQQmQ7Y9u/EYTD+D1j/wBEP/acjjPaXtHEE2rMAdMtJAo9Bc+ZMu16K2f4GiV0UfQWM2lSpC9WolMdXdV/Uzmcf7VsBS4VTUPSmhPqbD1mLUd38diWzFKrk/ae/wCrS9wnssr5C1R0VuIpi7E92bQAyU69Jp8fzFqX4Z/TlkVO2f8Abg2dZj/bfTAPuKLM3LObDzt/mc1jfa/jqmlPJSv91AT83vOZzUl0CMx/E1h/tUX9YKzHgMo6KAo9NT5zsw0enj1HJSlda+3gsa+9e0Kn9TE1VB/GU/8AlbH0jEx9R7CpUqVe5nYJz4i+ZuJ5iREwvWTaFICbnBJcJIipc8vJo3s73cqZhiWqMKYzCnTA7LAixPcPAa27posoNyKt8BR7gy/J2l5mnmL5uVjydSCxEfEzRkJoJjs0QmFosAdCEIAQhCAEIQgBI2L6d096tUKCWICgXJJsAOpMhfS0qfA6t+VgfQSUUYyQ8TS04+HW44SBiNoVFAykKOgsWvc8T04SVjtpU6dzVcJbqeHkZzu0d8sIbKK1NixAFibgk2F9NPOZnXKUXtJwnFSW4nnbFX7/AKL/ABIGM3oqIO2odeduy1u7lHkSux9C4nIV1i8nUdMH4My2vs+9Jje7gtXcjnUqMC1vAXHlKjMboRa69k+A0/QiW29JqUqtgbIwuP3H/usq8DhHqsFpKzueCoCzadANTaX9kpRVnhlLKjJwOm2FiqNEVDWu9OtRqJkVSWz2OTQ2HxWPGVLbDq0iFro1N8oJVhZgCLi45aETt90N2CtKniQGaquIwwAZWQgMyMcmb4jYkG4y21BnX+0vd/31AV0QipS+LQa0+d7HkdfAma8PaSclvMKwVH4h3qPkSOPmJ0FDAslRSbMpAYMuqsr8rcjmDAqdQQRylVTpFcQLfaPke6aPu7gqWIC0swpsylluLqz3GW4FrtbOL69LcJpay8G1fSslpg8QPoxQt2LWyliB4GxF/Cc3Q3GoVXZnZtSSQq2A8Llh6TVNg7GFOmPeU1FUXU2uym3Nc3I8bcr2mH+0nZbYbaNVAWFJ7VUFzlCtrYDuNx5SzTptTN7ardn2yVrLqksyjk7Ojurs+hq4S/Wq6L6DLPY7z7OofA1O4/8AzQufmF/eZTQpDoJNVROiv4fnb/f1E5ffH/Sk/UIx/orSO8xXtNT/AEqNR+9iqD/sZWVvaHiGBC06aE8Gu7FO/U2JnMiOBl2r+HtBX/hn823+xon6hfLzgKaR4EaI6d3ooHosk0FkZJZbPoZmAmmyWEbILk1vcdLYGnfq5/8Aoy/kTZOE91Qpp91AD48T6kyXPJ2PdJv8TrxWEJFiRZAyLCJFgDoQhACEIQAhCIYBym/u8iUaJoixq1UIt9xDcFj+g/xMYxNcg3XQ8iCQR5y6352ma2PrkcVc0l10Ip9m3oT5zl6uLI+IW8Z3tPUq61+PZzbZuUjzxNS5u5NzxJBPrrIxRTwb5GelTGnkAfEyJXa+rKPIycsBZNe3a2x7/DI97sB7t/zra5PiLN/dLKutxMu9nW2PdYk0m0p17AXJ0qD4OPXVfNZqSzyGrq9uxrw+Uel01m+tPycPvtsrPSLAdpO2O8DiPl+kT2Yb/wCEwQK1aBDubNXXtPbkuXSy9w87zrMfhMymY1tXAGjiKiDgGuPynUeh9Jb0E9ydT/Mq62GGpo+nNkUKNX6+jUNWm7Goov2KbEWNltcHlrwueFze3q0wykMLqQVIPAg6EGfN26O+9bBPcarpdb6Ed45zcNhb74bFouWoEqEaoxykHoCeMt2UOHK5RSjZnsx/b+7xw2IdGFgjsU4XZLHIdO4iRtmbQqUfgzA92o052P8AM1rf7dP6Rhs9EXr0ruAONVeLr3nmO8W5zLcCoM5NkdrOpTJTRtm6m2fpWEp1SQXIyvYWs6mx05cj5zmPa3uscRhxXpi9Whe9uLUzx+R18CZF9l+08lSph2Oj/WJ+YaMPMWP9s0cjrL1FrWJopXQw3E+WqJtJSGdt7SNxRh39/QH1LnVR/pseXgeU4VGnqqNRG2OUceytxZIBjgZ5Bo5XlncasHsIs8wYoMi5GUiRSM6fdOmGxNJTzdf1nK02nSbpYkLiaJPD3if8hKeob2M31rlG1xIQvPNnSCLEhMAWLEhAHwhCAEIQgBCETNAME342F9FxzIt3RrVszHVQ5J5aaEGciKhUEMQBc8WvcX6azU/bHgHNWjUXRGpmmW/ErEgfJvQzNV2WBqde8zv6eTnWmc6xKMmRlw6PwHnltI1eiADqB33P7ybXViLB1Qd2rHxP8SGdjg8CG89fWTkn4RGL+WVxtcEO1wQQVsLEcCDNs3d2yMRh6dX7RFnHR10b118CJkuH2DWc2pUalS33EZrf7ROs3S9/hKnu8TSqUqdW1i6lcr8FNjwB4fKcXX0qUM+UdXRTanhcpmh1kusy3fjBkYgH7yfoT+xE03D1+Rlft3Y6VkIYd4PMHqDORpLlTapvrydHUVOyDiuzH2payZgsS6EWJ48OvcJ7bZpDDPle5bioA+IX435Tz2WcxLPa/AAcF8J6WV0FzB5ycDZLqSO62DvliaIA96xUfYsHW3Qlhf8A25YzePEUGqDEYfsCofraJ0NOoeLp1Rj04HxlLhyCZKq0P8cpStrVq5N1djreUdbsPYjh0rk5GUhwv2j+boO79JpuGxAdQw4H0PMTKdzdqksaDm5Azoe4fEvlxHnO72PjMrZT8Leh5fx8pxIWSpudVhdlL3VuLXauz1r0XpP8LqV8DyPkbHynzjtHCGlVdG0KsVPcQbGfS15nu+fszfEVmrYZ1DPqyPcdrmVYA8ehnoNJcq5fV0UroOS4MmWeiiXG29z8Rg1D4inZCcuZWDrfkCV4Hxi7q7u1Mf7w4fJlpsEZnJUZjfQWBvw9R1na/mK0s7kUNks4wVQjgJoGF9lB/wBXEIO5ELH5sR+kt6Ps/wAFTU5/eVWsdWfLbvAQDXxvNM9dUuuTYqJsy2jSLEAcSbAcSSeQE0/c3cFqTLWxVgwsy073IPIueHkJmGPw1TZuKVkY1Df3tNqpvlKt2bgfFw1tblwm47t7d+k4WlWsAaiAsBwVhcMB3XBnP1Gsc1tjx8m+uja8yLuLeeavHAznFofCJeLeYARYkWAPiExl4QB2eJmjYsyBYRIQCHtnZa4ig9J+DqQD91vssO8GxnzptKgy1DTOhQlWHRgSCJuO/m81TB4ctRpMzkH6zLelRHNn7+g4dZiz1HYlqxvVJzOSbsSxJu3QnpynQ0MvqcWVtQuEyFSwY6SZh9n52VVF2YhQBzJNgPnHiBxHu+3mKZSCGBIKkcLEa3v0nXawijnk3nZWzlw1BKSWC00Ck8LkDtMfE3Myj2iYr3mJZqS2PZU6rdiosDxst1y2ufsxNmbxYx6TU/e1ANanaNzkI7WZze2trC/M89JCTZbszalywzMdbAgXBznTNytPJ6jercJZw858M9f6d7NdLtnPG5OOF2s8Z+3f7l1sLbbVV+tXJVXiLghx99SPUcpeF8wnBpiSpBGhHAzo9l7VDrceDDoevgZX1NGz649f6Kunv3/RLtefkh7ybBXEJlYWI1VuaH+OomeLTai7I/ZZTr07iD0mwVFDCUG3Nw6mKQ1KVlqIOwSbe9/D+tieenW0NPqPbeJdGdVUpx3eTj6GKPO38y1p4669ZyeJp1aTNTq9kqSrJorKR1vwB4yZszE5uzxbkiAufQazsKaxk5LidVu07tjqITiGcn8opuX9JptOmDq1+BsAbA+fWc9uDsT3StVqIRVdSgDW7KHjoOZl7VDEEJYOOF7zheoxe5TRbpWFg6DBY2yKKh7XDrfz8P0k0PfUaicrgdoFzlqIUqL1tYnusZMTEMNV0N7W7wbZT8jMVa1xxGSJOspva3tFkwGVMoFSotNmZS2UWZgVH3syixMoPZZi89CpYAOtTKWVQvvAVBUkDS/EeQmhbT2fTr0ylZA6GxKtqLg3B+cj4PZdOkCKSKgJucoAubWueuk7CZowBoseLRBgRz1kwJFyzO4YKTaW6WHxBQ1kzFL5dSONr3txGg+Utdm4BKNMU6ShEW9lHAXNz6kyQFjwJEyeqNPUGeCz0UyIPUGOvPMGOBgD7xbxoMWAIWheMizJkdeLeMvFvBgdC8bFgFHvrjxRwVR/taKvDi2nPuzT57XEsztVvzIy8m11m6+0vBPV2e4pAkqRUIHEqA1zbna4PlMNw1KyKp6X4dZZo45RosJyVARfgNePK3GUmH2qKtcFgfdqexpcD8RHWX2EYag8Dofwnr4GCbMWmdFAHGXLLZTSRojFReTrN0aArioAA2iH1a/7Tpxsd8gDELluAOJI5X6c5yW4lYpiKqoe09EEDkSjC/nYmdvQztmzsoNiQAptoL8ToT/62s4Ou1Xsyx5L1EFKJm228D7qq66ceXDUX/f0lPh9pNScOvDmOTA8QZo+1tiJXUi+VwCA/U/i6i8zfGYbI+SoLENlI8DrI6PXQ1cMeV2jNlTrllfY0XYIFYi3wjVhzHd59Z1ygWsOHScbuQ4BfkCq2PLQnS/n6TskacnVR2WYXRb3uayys2nsCjXINWkjMBYMyhiB07xPLC7ISlolNUH4VCj0EumGmnGMShqdZPT6uVbw+Ua5QyeeFoyT9FB4iMWrrZRe3E8h/M9feEcbdOHPpL0tbS+O1+XBr9uQ4YJenfPSlhVXgOd/OIuI6j1iPjOik+c3Vzom1jGfHgjLdFcnsRG5ZDfHt0A8rmS8PVzLc8dQfES9KDiss0xtjJ4Q4LFCx0LTWbBLQjssMswAWPEQCOAgDhHCNEUQB4iiNEcIB5whCDIsW8bC8yB140mJC8GBrzldo7h4aoxbKUY3PZsBqbnskEcZ1RjCJlNrow0mcBX9moF/dVAPz0weWuqkePCVmI3IxQAH1Lgcu0tvA5Zp5WMNOS9yXyR2RM23d2JWo4r6ynZclQBwwYK2XTibi4uOHOX9PF1A2Um6g3F+R01BHgJ0r0RKivhtbzjepctSfxgsUrCwiDXbXQW7v3lZX3NpYnEiu9yQqjJ9kkX7VvCw8hLqpSi4SplcdL2Pgf8ANpxNH/4ahTzw+H9yzP6o4PWjgVpiyjhpbpJVK8lNhxGij0nq5KMlh8lRcCWtxjVGYaGwPPnbrPY0SZV4+sEe1muOjWFj3c/lKT9N92WK2J6hVLMi0pqALDhIFXbFEVCj1UVxbsl1U+NiZDXaLLwLfEGIJB05qLr2R4T3xiKyGrTVSxAJNgSwXiD1IF5qs9PlTKKt4T4yv1Iw1UbItw5a8CY3AVm7WHxOUnXtoKi2/DlK29Z54RMSv9aqjflp5P3N5Dw+LYD6trA8AAMvja1p51sS7sC7d2gtz6c/OdWj0pwntmk4/PKZSt1yccxyn8eC3WoBcswuSTxAHSSdnVbk9M15RUULagE37jfwta4/xL7ZGFYLdhbxBHoZ0rq411qKNOmnKdmWWiiOgBFtOedISLaLFtAEjhC0WDIRYkWDA4RREiiAecW8SEGQhEMSALeEIQBDEimJBgaREKx5iQDyZZVYjRmHffyMtzKvaP8AU/t/czn+oRzUbauyJUp3Gk862FNrjjaLXY24855bQcgrYnh855pZyWy8oHMqk6mwkhacj4IdgeA/STFnq6VmCb+CnLsMkqdqbJNRwVtwsb+MuI2XK5uDyjRZWprDKJd325sB4AyThdiZDcOe8WFj5S0iyVtsrIuMuiEKIQeV2VlDYNNeRJPUnnyA5Dukuns9BwRR5CSIsx7ksYyTVcV4GinHBYsWRyTC0WAgZgBACEWDIQhCDAsIkWAKIoiRRBk//9k="/>
          <p:cNvSpPr>
            <a:spLocks noChangeAspect="1" noChangeArrowheads="1"/>
          </p:cNvSpPr>
          <p:nvPr/>
        </p:nvSpPr>
        <p:spPr bwMode="auto">
          <a:xfrm>
            <a:off x="155575" y="-846138"/>
            <a:ext cx="2581275" cy="17716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6630" name="Picture 6" descr="http://cs5980.userapi.com/v5980532/3bf/K9ymehsrfm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285992"/>
            <a:ext cx="3524930" cy="2414578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</p:pic>
      <p:pic>
        <p:nvPicPr>
          <p:cNvPr id="7" name="Picture 8" descr="http://skidki.newsproject.ru/resources/images/content/2012/11/19/chistota_i_uiut_v_tvoi_dom_pridut_uborka_kvartiri_ili_ofisa.500x5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3270" y="2214555"/>
            <a:ext cx="3448729" cy="250033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85728"/>
            <a:ext cx="80724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Порядок </a:t>
            </a:r>
            <a:r>
              <a:rPr lang="ru-RU" sz="2800" dirty="0" smtClean="0"/>
              <a:t>и чистота в доме способствуют успеху и процветанию. </a:t>
            </a:r>
            <a:r>
              <a:rPr lang="ru-RU" sz="2800" dirty="0" smtClean="0"/>
              <a:t>Понятно</a:t>
            </a:r>
            <a:r>
              <a:rPr lang="ru-RU" sz="2800" dirty="0" smtClean="0"/>
              <a:t>, что в доме, где спят, готовят еду, едят, отдыхают, моются, </a:t>
            </a:r>
            <a:r>
              <a:rPr lang="ru-RU" sz="2800" dirty="0" smtClean="0"/>
              <a:t>где </a:t>
            </a:r>
            <a:r>
              <a:rPr lang="ru-RU" sz="2800" dirty="0" smtClean="0"/>
              <a:t>есть хотя бы один ребенок, не может быть идеальной чистоты и безупречного порядка. Но в доме, где регулярно убираются, где все приучены не «</a:t>
            </a:r>
            <a:r>
              <a:rPr lang="ru-RU" sz="2800" dirty="0" err="1" smtClean="0"/>
              <a:t>беспорядничать</a:t>
            </a:r>
            <a:r>
              <a:rPr lang="ru-RU" sz="2800" dirty="0" smtClean="0"/>
              <a:t>» и прибирать за собой, все-таки будет приятная чистота, уют и порядок. </a:t>
            </a:r>
            <a:endParaRPr lang="ru-RU" sz="2800" dirty="0"/>
          </a:p>
        </p:txBody>
      </p:sp>
      <p:pic>
        <p:nvPicPr>
          <p:cNvPr id="3" name="Picture 12" descr="http://www.womanparadise.ru/wp-content/uploads/2013/01/domrabotnits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3786190"/>
            <a:ext cx="3371848" cy="2915245"/>
          </a:xfrm>
          <a:prstGeom prst="rect">
            <a:avLst/>
          </a:prstGeom>
          <a:noFill/>
        </p:spPr>
      </p:pic>
      <p:pic>
        <p:nvPicPr>
          <p:cNvPr id="4" name="Picture 10" descr="http://cs316124.userapi.com/v316124072/1ea6/I3X1hWF5Oa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143380"/>
            <a:ext cx="3063802" cy="257176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428604"/>
            <a:ext cx="850112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После того, как все уже блестит и сверкает, настроение поднимается, а дышать становится легче. </a:t>
            </a:r>
            <a:endParaRPr lang="ru-RU" sz="2800" b="1" dirty="0"/>
          </a:p>
        </p:txBody>
      </p:sp>
      <p:pic>
        <p:nvPicPr>
          <p:cNvPr id="28674" name="Picture 2" descr="http://www.s-b-s.su/content/sbs/pics/sections/8d6241e4649baf0b34f0a5fa32dd71f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857364"/>
            <a:ext cx="6858048" cy="483873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</TotalTime>
  <Words>155</Words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</cp:revision>
  <dcterms:created xsi:type="dcterms:W3CDTF">2013-02-12T16:01:53Z</dcterms:created>
  <dcterms:modified xsi:type="dcterms:W3CDTF">2013-02-12T16:26:39Z</dcterms:modified>
</cp:coreProperties>
</file>