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9" r:id="rId3"/>
    <p:sldId id="310" r:id="rId4"/>
    <p:sldId id="286" r:id="rId5"/>
    <p:sldId id="287" r:id="rId6"/>
    <p:sldId id="288" r:id="rId7"/>
    <p:sldId id="289" r:id="rId8"/>
    <p:sldId id="290" r:id="rId9"/>
    <p:sldId id="258" r:id="rId10"/>
    <p:sldId id="301" r:id="rId11"/>
    <p:sldId id="291" r:id="rId12"/>
    <p:sldId id="292" r:id="rId13"/>
    <p:sldId id="294" r:id="rId14"/>
    <p:sldId id="293" r:id="rId15"/>
    <p:sldId id="296" r:id="rId16"/>
    <p:sldId id="297" r:id="rId17"/>
    <p:sldId id="298" r:id="rId18"/>
    <p:sldId id="299" r:id="rId19"/>
    <p:sldId id="300" r:id="rId20"/>
    <p:sldId id="303" r:id="rId21"/>
    <p:sldId id="305" r:id="rId22"/>
    <p:sldId id="267" r:id="rId23"/>
    <p:sldId id="307" r:id="rId24"/>
    <p:sldId id="308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588" autoAdjust="0"/>
  </p:normalViewPr>
  <p:slideViewPr>
    <p:cSldViewPr>
      <p:cViewPr varScale="1">
        <p:scale>
          <a:sx n="101" d="100"/>
          <a:sy n="101" d="100"/>
        </p:scale>
        <p:origin x="10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4C5606-CAC3-433B-BC8B-FF7F617ABD8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DD42B3-F410-42B8-95E7-535EDF599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5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CC4BBD-B7AF-481F-AEA4-1BAAB7713851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06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44B32-913A-44E7-9A0F-FFD2BA5032CC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610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DE9BBE-2B7D-48E4-BAEB-B2424487D1B1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36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7931-2516-48EC-9D26-EF17C0F237B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98FE-23C0-46C1-B99D-744CE35EA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775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3A5B-9953-4CA5-8796-B2FBC30AF6C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6216-6818-4521-8866-486E6B35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8407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000C-658D-46C9-88F4-915D1F472B9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005B-DBEB-48EB-9959-DC8192CB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0081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A79B-9EA8-4BC7-A4DD-C3531375DEB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F1B3-00F4-4D99-AEEA-CBE817E7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0892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F462-693F-4494-A6E7-7A744E54810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D5A-19A5-4167-8C71-E59B8090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29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8CE9-D358-473D-B8F0-F6CDFAA3374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CED0-2FCD-4A04-BF05-9E9867E9B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4009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10B6-8028-4F1F-9106-C7DF20DB959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AF1C-0E57-4C6C-B782-42A71659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2600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11A2-E25B-49B3-ADFD-1C4C241A349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ECE9-896E-402B-BC2C-B1CAC38E4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807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E51A-F912-40BD-9F8B-61053BB717D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FF7F-2CFA-44A7-971F-60FADA43E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5916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DF67-0D3C-4183-8EF5-E2F943ED2D2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F9AB-CFFB-4000-B6B2-2E199A15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257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DB4C-CF9D-44F4-84BC-D2E5F1E36DF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F053-F0E4-41DE-B3AD-CB911D17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4296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93572-5BB8-436B-AE6D-B72552EEB5B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74BB98-B612-4637-9E63-1A7FAEC47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file:///C:\Users\Veronika\Desktop\&#1045;&#1082;&#1072;&#1090;&#1077;&#1088;&#1080;&#1085;&#1072;%20&#1043;&#1088;&#1086;&#1084;&#1086;&#1074;&#1072;%20-%20&#1048;&#1089;&#1087;&#1072;&#1085;&#1089;&#1082;&#1080;&#1081;%20&#1095;&#1072;&#1089;.mp3" TargetMode="External"/><Relationship Id="rId7" Type="http://schemas.openxmlformats.org/officeDocument/2006/relationships/image" Target="../media/image41.jpeg"/><Relationship Id="rId2" Type="http://schemas.openxmlformats.org/officeDocument/2006/relationships/audio" Target="file:///C:\Users\Veronika\Desktop\&#1040;.&#1044;&#1072;&#1088;&#1075;&#1086;&#1084;&#1099;&#1078;&#1089;&#1082;&#1080;&#1081;-&#1050;&#1072;&#1084;&#1077;&#1085;&#1085;&#1099;&#1081;%20&#1075;&#1086;&#1089;&#1090;&#1100;%20(&#1048;&#1088;&#1080;&#1085;&#1072;%20&#1041;&#1086;&#1075;&#1072;&#1095;&#1077;&#1074;&#1072;).mp3" TargetMode="External"/><Relationship Id="rId1" Type="http://schemas.openxmlformats.org/officeDocument/2006/relationships/audio" Target="file:///C:\Users\Veronika\Desktop\&#1053;.&#1040;.&#1056;&#1080;&#1084;&#1089;&#1082;&#1080;&#1081;-&#1050;&#1086;&#1088;&#1089;&#1072;&#1082;&#1086;&#1074;-&#1048;&#1089;&#1087;&#1072;&#1085;&#1089;&#1082;&#1086;&#1077;%20&#1082;&#1072;&#1087;&#1088;&#1080;&#1095;&#1095;&#1080;&#1086;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dastaire.ru/flamenko.html" TargetMode="External"/><Relationship Id="rId2" Type="http://schemas.openxmlformats.org/officeDocument/2006/relationships/hyperlink" Target="https://ru.wikipedia.org/wiki/%D0%A4%D0%BB%D0%B0%D0%BC%D0%B5%D0%BD%D0%BA%D0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amencodance.ru/ispanskij-tanec-s-kastanetami-yarkost-i-graci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" y="620713"/>
            <a:ext cx="9144000" cy="29241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ru-RU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Тема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Страстные ритмы фламенко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27204"/>
            <a:ext cx="1422201" cy="25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3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30" y="5278724"/>
            <a:ext cx="2863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87824" y="3429000"/>
            <a:ext cx="601114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Посмотрите, народные танцы являются  в разных углах мира...  у одного танец говорящий, у другого бесчувственный; у одного - бешеный, разгульный, у другого спокойный; у одного - напряжённый, тяжёлый,  у другого - лёгкий, воздушный. Откуда родилось такое разнообразие? Оно родилось из характера народа, его жизни и образа занятий...»   </a:t>
            </a:r>
          </a:p>
          <a:p>
            <a:pPr algn="r" eaLnBrk="1" hangingPunct="1">
              <a:spcBef>
                <a:spcPts val="1200"/>
              </a:spcBef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(М Горький)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6150" y="558800"/>
            <a:ext cx="42830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Считающиеся традиционными кастаньеты сначала использовались только в испанском классическом танце и традиционных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андалусийских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танцах, исполняемых сразу несколькими танцовщицами.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одобрения аудитории, теперь кастаньеты - неотъемлемая часть любого «шоу фламенко».</a:t>
            </a:r>
          </a:p>
        </p:txBody>
      </p:sp>
      <p:pic>
        <p:nvPicPr>
          <p:cNvPr id="66564" name="Picture 4" descr="http://spanhome.com/otdux/putechestv/kast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7" y="309338"/>
            <a:ext cx="4464496" cy="30659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2" y="3645024"/>
            <a:ext cx="4762005" cy="290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4985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Музыка, танец и песня рождаются одновременно, стихийно, в одно мгновение. Фламенко - это чистая импровизация. Всякий раз его испол­няют по-новому, в зависимости от душевного и эмоционального состоя­ния.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2276475"/>
            <a:ext cx="3022600" cy="36480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Заранее известны только отдельные его элементы:</a:t>
            </a:r>
          </a:p>
          <a:p>
            <a:pPr marL="396000" marR="1270" indent="-3240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аккорды гитары,</a:t>
            </a:r>
          </a:p>
          <a:p>
            <a:pPr marL="396000" marR="1270" indent="-3240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танцевальные фигуры,</a:t>
            </a:r>
          </a:p>
          <a:p>
            <a:pPr marL="396000" indent="-3240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вокальные приёмы.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41" y="1988840"/>
            <a:ext cx="5766966" cy="471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особенность танца фламенко - это сочетание пластики рук с дробными выступлениями («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сапатеадо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 Применяются различные повороты на месте и в пространстве, резкие выпады и выразительные позы.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048500" cy="473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176713" cy="5492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фламенко руки работают очень активно, отбивают ритм, создают особый рисунок танца: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питое (щелканье пальцами) – придают грациозность,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палмас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(хлопки в ладоши) – добавляют азарта,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(поворот кисти вокруг своей оси на 360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раскрытием) - завораживает.</a:t>
            </a:r>
          </a:p>
        </p:txBody>
      </p:sp>
      <p:pic>
        <p:nvPicPr>
          <p:cNvPr id="2050" name="Picture 2" descr="Картинки по запросу фламенко ру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5"/>
          <a:stretch/>
        </p:blipFill>
        <p:spPr bwMode="auto">
          <a:xfrm>
            <a:off x="4738042" y="476672"/>
            <a:ext cx="371589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фламенко ру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7"/>
          <a:stretch/>
        </p:blipFill>
        <p:spPr bwMode="auto">
          <a:xfrm>
            <a:off x="4738042" y="4077072"/>
            <a:ext cx="3903960" cy="260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88913"/>
            <a:ext cx="9109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рук танцовщицы чувственны и разнообразны. Пальцы совершают волнообразные веерные движения. Она играет с подолом платья, делает широкие волновые движения, отчего юбка вздымается каскадом, обвивает ею бедра, подчеркивая их изгиб. При необходимости отпускает ее, чтобы продолжить  разговор рук.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708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stat17.privet.ru/lr/0a051b96ca009c52d853c466baf0fdb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36708"/>
            <a:ext cx="2387831" cy="39604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3" y="4724400"/>
            <a:ext cx="38274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 в стиле фламенко могут быть  парными,  групповыми  и сольными.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6988" y="620713"/>
            <a:ext cx="4538663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Фламенко преисполнен страсти и мужества. Рож­даясь в глубине души, он призван выразить богатство оттенков             челове­ческих чувств:</a:t>
            </a:r>
          </a:p>
          <a:p>
            <a:pPr marL="540000" marR="1270" indent="-2880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и печаль,</a:t>
            </a:r>
          </a:p>
          <a:p>
            <a:pPr marL="540000" marR="1270" indent="-2880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и разочарование,</a:t>
            </a:r>
          </a:p>
          <a:p>
            <a:pPr marL="540000" marR="1270" indent="-2880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нежность и не­нависть,</a:t>
            </a:r>
          </a:p>
          <a:p>
            <a:pPr marL="540000" marR="1270" indent="-2880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тоску и надежду.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86484" cy="643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Характерной чертой танца фламенко считается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сапатеадо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отбивание ритма каблуками, ритмичный барабанный звук ударов каблуком и подошвой ботинка по полу. В начале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сапатеадо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исполнялось только танцорами-мужчинами. Для женского танца были более характерны плавные движения рук, запястий и плеч</a:t>
            </a:r>
          </a:p>
        </p:txBody>
      </p:sp>
      <p:pic>
        <p:nvPicPr>
          <p:cNvPr id="43014" name="Picture 6" descr="http://www.deflamenco.ru/media/images2/about/about01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2530497"/>
            <a:ext cx="2311822" cy="429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ttp://thumbs.dreamstime.com/thumb_476/1265467562f196M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593391"/>
            <a:ext cx="2642885" cy="423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spanija.ru/wp-content/uploads/2011/10/poddatsya-magii-i-strasti-flamenko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1" y="2529934"/>
            <a:ext cx="3751312" cy="4298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132856"/>
            <a:ext cx="442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различие между женским и мужским танцем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ярко, хотя движения рук, гибкость и плавность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по-прежнему отличают танец женщины.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79095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5113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Важный элемент образа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байлаоры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традиционное платье, обычно до пола, часто из разноцветного материала в горошек, украшенное оборками и воланами.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Праобразом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одеяние цыганок. Неотъемлемой частью танца является изящная игра с подолом платья.</a:t>
            </a:r>
          </a:p>
        </p:txBody>
      </p:sp>
      <p:pic>
        <p:nvPicPr>
          <p:cNvPr id="68610" name="Picture 2" descr="http://malls72.ru/wp-content/uploads/2012/12/spain_flamen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22580"/>
            <a:ext cx="5405403" cy="441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22580"/>
            <a:ext cx="3409950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танцора-мужчины - темные брюки, широкий пояс и белая рубашка с широкими рукавами. Иногда края рубашки завязываются спереди на поясе. Короткая жилетка-болеро, называемая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чалеко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иногда надевается поверх рубашки. Когда женщина исполняет танец, считающийся мужским - она также надевает такой костюм</a:t>
            </a:r>
          </a:p>
        </p:txBody>
      </p:sp>
      <p:pic>
        <p:nvPicPr>
          <p:cNvPr id="69634" name="Picture 2" descr="http://pawwg.com/_imgs/gallery/c908b822_resiz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518" y="2564904"/>
            <a:ext cx="4687578" cy="421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balletnews.co.uk/wp-content/uploads/2011/04/MG_2327-682x10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636912"/>
            <a:ext cx="2846519" cy="413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2600"/>
            <a:ext cx="5435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Танцевальное искусство каждого народа удивитель­но оригинально и самобытно. Отправимся в Испанию, точнее в одну из её провинций - Андалусию.</a:t>
            </a:r>
          </a:p>
        </p:txBody>
      </p:sp>
      <p:pic>
        <p:nvPicPr>
          <p:cNvPr id="51202" name="Picture 2" descr="http://sobreespana.ru/img/andal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73299" cy="30246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0222.by/upload/putehestvie/_.__vestido-flamenco-traje-andaluc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542592"/>
            <a:ext cx="2664296" cy="43154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i.dailymail.co.uk/i/pix/tm/2008/11/andalucia_MOS_428x269_to_468x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477903" cy="34412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62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500063"/>
            <a:ext cx="43195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Популярными испанскими танцами являются следующие танцы:</a:t>
            </a:r>
          </a:p>
          <a:p>
            <a:pPr marL="432000" marR="1270" indent="-2880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Болеро   </a:t>
            </a:r>
          </a:p>
          <a:p>
            <a:pPr marL="432000" marR="1270" indent="-2880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Хота</a:t>
            </a:r>
          </a:p>
          <a:p>
            <a:pPr marL="432000" marR="1270" indent="-2880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Сегидилья</a:t>
            </a:r>
          </a:p>
        </p:txBody>
      </p:sp>
      <p:pic>
        <p:nvPicPr>
          <p:cNvPr id="28675" name="Picture 2" descr="http://www.4dancing.ru/files/u10/Hota_dan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924944"/>
            <a:ext cx="4812209" cy="382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.ballet.co.uk/albums/sj_south_korea_dance_0711/sj_quarterly_review_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88476"/>
            <a:ext cx="4698148" cy="328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ttp://www.ciudad-real.es/fiestas/seguidilla/seguidilla2008/valladolid/grandes/valladolid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296" y="3407767"/>
            <a:ext cx="4357208" cy="312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7700" y="188913"/>
            <a:ext cx="1041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6165850"/>
            <a:ext cx="950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marR="1270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2175" y="6021388"/>
            <a:ext cx="1592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marR="1270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Сегидилья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064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Испанские танцы дали импульс к созданию многих музыкальных про­изведений известных композиторов: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Ж.Бизе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(«Кармен»), Н.А. Римского-Корсакова («Испанское каприччио»), А.С. Даргомыжского («Каменный гость»),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Дебюсси («Испанский час»)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из оперы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Ж.Бизе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«Кармен»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2348880"/>
            <a:ext cx="6410325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er\Desktop\Римский-Корсаков Николай Андреевич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7024"/>
            <a:ext cx="2511002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-198438" y="4365625"/>
            <a:ext cx="325755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«Испанское каприччио»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3462338"/>
            <a:ext cx="28082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Н.А.Римский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-Корсаков</a:t>
            </a:r>
          </a:p>
        </p:txBody>
      </p:sp>
      <p:pic>
        <p:nvPicPr>
          <p:cNvPr id="6" name="Picture 1" descr="C:\Users\User\Desktop\Даргомыжский А.С.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297024"/>
            <a:ext cx="2385768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1" descr="C:\Users\User\Desktop\Ашиль-Клод Дебюсс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608" y="297024"/>
            <a:ext cx="2416769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86100" y="3500438"/>
            <a:ext cx="31416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А.С.Даргомыжский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338" y="4340225"/>
            <a:ext cx="3527425" cy="240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из оперы «Каменный гость» -                 Песня Лауры (исполняет Ирина Богачева)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6613" y="4340225"/>
            <a:ext cx="3335337" cy="240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spcAft>
                <a:spcPts val="30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композиции «Испанский час» (исполняет Екатерина Громова)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35750" y="3462338"/>
            <a:ext cx="21844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Ашиль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-Клод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Дебюсси</a:t>
            </a:r>
          </a:p>
        </p:txBody>
      </p:sp>
      <p:pic>
        <p:nvPicPr>
          <p:cNvPr id="10" name="Н.А.Римский-Корсаков-Испанское капричч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625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А.Даргомыжский-Каменный гость (Ирина Богачева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Екатерина Громова - Испанский час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0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36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6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363" grpId="0"/>
      <p:bldP spid="2" grpId="0"/>
      <p:bldP spid="3" grpId="0"/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4450"/>
            <a:ext cx="8929687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540000" marR="127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версии появления танца фламенко?</a:t>
            </a:r>
          </a:p>
          <a:p>
            <a:pPr marL="540000" marR="127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выражение «фламенко – чистая импровизация»?</a:t>
            </a:r>
          </a:p>
          <a:p>
            <a:pPr marL="540000" marR="127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чувства выражаются в танце?</a:t>
            </a:r>
          </a:p>
          <a:p>
            <a:pPr marL="540000" indent="-2880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композиторов, которые использовали в своих произведениях фламенко?</a:t>
            </a:r>
          </a:p>
        </p:txBody>
      </p:sp>
      <p:pic>
        <p:nvPicPr>
          <p:cNvPr id="1026" name="Picture 2" descr="Картинки по запросу флам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022833" cy="3648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836613"/>
            <a:ext cx="87122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marR="127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Фламенко. Википедия.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D0%A4%D0%BB%D0%B0%D0%BC%D0%B5%D0%BD%D0%BA%D0%BE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127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Ипанский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Фламенко. Автор неизвестен.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http://www.fredastaire.ru/flamenko.html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Испанский танец с кастаньетами — яркость и грация. Автор неизвестен.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http://flamencodance.ru/ispanskij-tanec-s-kastanetami-yarkost-i-graciya/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Фламенко... Это красивое и звучное слово сегодня можно встретить на театральных афишах во многих уголках мира, где выступают артисты испанского танца, ставшего своеобразной визитной карточкой, символом этой страны. Не случайно в народе говорят, что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«тайна Испа­нии - в испанском танце».</a:t>
            </a:r>
          </a:p>
        </p:txBody>
      </p:sp>
      <p:pic>
        <p:nvPicPr>
          <p:cNvPr id="8196" name="Picture 4" descr="http://spain34.ru/wp-content/uploads/2012/06/barcelo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667" y="2636912"/>
            <a:ext cx="8780665" cy="39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90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04813"/>
            <a:ext cx="5184775" cy="60674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lnSpc>
                <a:spcPts val="28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несколько версий происхождения этого слова:</a:t>
            </a:r>
          </a:p>
          <a:p>
            <a:pPr marL="342900" marR="127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названия цыганских племён фламенко («бро­дяги», «обманщики»), переселив-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шихся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Испанию из Индии или Европы в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в.; </a:t>
            </a:r>
          </a:p>
          <a:p>
            <a:pPr marL="342900" marR="127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латинского 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фламма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«огонь»; </a:t>
            </a:r>
          </a:p>
          <a:p>
            <a:pPr marL="342900" marR="127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от костюмов танцоров, подчёркивающих тонкий и стройный силуэт фигуры и причудливые движения длинноногой экзоти­ческой птицы фламенко (по-русски - фламинго).</a:t>
            </a:r>
          </a:p>
        </p:txBody>
      </p:sp>
      <p:pic>
        <p:nvPicPr>
          <p:cNvPr id="1026" name="Picture 2" descr="Картинки по запросу флам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797062" cy="568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8" y="273050"/>
            <a:ext cx="4100512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Истоки фламенко идут  от  мавританской музыкальной культуры.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Повлияла на этот стиль  и цыганская музыка. Многие считают основными носителями стиля испанских цыган.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XV в. в Испанию из рушащейся Византии прибыли цыгане, расселились в провинции Андалусия.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сплава музыкальных традиций,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переосмыс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-ленного цыганами, а потом испанцами, родилось фламенко.</a:t>
            </a:r>
          </a:p>
        </p:txBody>
      </p:sp>
      <p:pic>
        <p:nvPicPr>
          <p:cNvPr id="52230" name="Picture 6" descr="Цыганский танец хале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5112000" cy="338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41838" y="2979738"/>
            <a:ext cx="41544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Цыганский танец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халео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Гравюра</a:t>
            </a:r>
          </a:p>
        </p:txBody>
      </p:sp>
      <p:pic>
        <p:nvPicPr>
          <p:cNvPr id="52234" name="Picture 10" descr="Андалусский праздник. Художник Агустин Салинас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2000" y="3352241"/>
            <a:ext cx="5112000" cy="345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00513" y="6054725"/>
            <a:ext cx="50371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Андалусский праздник.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Агустин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Салинас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92150"/>
            <a:ext cx="4427538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Долгое время фламенко считалось «закрытым искусством», так как цыгане жили изолированной группой; фламенко формировалось в узких кругах.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XVIII века гонения на цыган прекратили, и фламенко вышло на подмостки таверн и кафе, обрело свободу.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5949950"/>
            <a:ext cx="4357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Танцовщица в андалусской таверне. Художник Гарсиа Томас</a:t>
            </a:r>
          </a:p>
        </p:txBody>
      </p:sp>
      <p:pic>
        <p:nvPicPr>
          <p:cNvPr id="53252" name="Picture 4" descr="Танцовщица в андалусской таверне. Художник Гарсиа Томас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16632"/>
            <a:ext cx="3964554" cy="666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9175" y="246063"/>
            <a:ext cx="42481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XX в. фламенко начинает впитывать в себя кубинские мелодии и джазовые мотивы, также элементы классического балета приобрели там свое место. </a:t>
            </a:r>
          </a:p>
        </p:txBody>
      </p:sp>
      <p:pic>
        <p:nvPicPr>
          <p:cNvPr id="5" name="Picture 2" descr="http://www.etoya.ru/files/images/pub/part_1/25094/src/2.jpg?630_26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339" y="176769"/>
            <a:ext cx="4772189" cy="28201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888" y="3716338"/>
            <a:ext cx="4572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Известен танцор фламенко Хоакин Кортес, который обновил понятие танца фламенко, избавил его от «канонического стандарта» и внес в него новую живую струю и выразительность.</a:t>
            </a:r>
          </a:p>
        </p:txBody>
      </p:sp>
      <p:pic>
        <p:nvPicPr>
          <p:cNvPr id="54282" name="Picture 10" descr="http://www.elementdance.ru/upload/iblock/7a2/joaquin_corte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066712"/>
            <a:ext cx="4436116" cy="375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333375"/>
            <a:ext cx="511175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испанского танца:</a:t>
            </a:r>
          </a:p>
          <a:p>
            <a:pPr marL="342900" marR="127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солнце медленно садится, в наступающих сумерках кто-то берёт гитару,  и начинают звучать протяж­ные напевы фламенко.</a:t>
            </a:r>
          </a:p>
          <a:p>
            <a:pPr marL="342900" marR="127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Раздаётся несколько аккордов, все расходятся, образуя круг.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Перестукивая каблуками,        в него входит танцор.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Раздаются ритмические хлопки в ладо­ши и одобрительные возгласы: «Оле!» Так зрители участвуют в стихий­ном представлении.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314731"/>
            <a:ext cx="4406145" cy="34185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 descr="C:\Users\User\Desktop\Фламенко и гитар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8"/>
          <a:stretch/>
        </p:blipFill>
        <p:spPr bwMode="auto">
          <a:xfrm>
            <a:off x="5262904" y="116632"/>
            <a:ext cx="3168352" cy="31980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15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зажигательно исполняют фламенко танцовщицы, ласкаю­щие дерево кастаньет. Неизменно чёрные глаза, чёрные волосы, собран­ные в пучок и увенчанные розой, красноречивые движения рук. </a:t>
            </a:r>
          </a:p>
          <a:p>
            <a:pPr marR="1270"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рук мужчин-строгие, возвышенные, они рассекают воздух, как удары меча...</a:t>
            </a:r>
          </a:p>
        </p:txBody>
      </p:sp>
      <p:pic>
        <p:nvPicPr>
          <p:cNvPr id="5126" name="Picture 6" descr="http://vestaclub.ru/images/sensei280/sensei280_1_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66" y="2492896"/>
            <a:ext cx="1738725" cy="39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56247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91" y="2492375"/>
            <a:ext cx="2868930" cy="396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1107</Words>
  <Application>Microsoft Office PowerPoint</Application>
  <PresentationFormat>Экран (4:3)</PresentationFormat>
  <Paragraphs>93</Paragraphs>
  <Slides>24</Slides>
  <Notes>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119</cp:revision>
  <dcterms:created xsi:type="dcterms:W3CDTF">2011-04-22T02:11:34Z</dcterms:created>
  <dcterms:modified xsi:type="dcterms:W3CDTF">2017-01-08T09:54:24Z</dcterms:modified>
</cp:coreProperties>
</file>