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3" r:id="rId5"/>
    <p:sldId id="264" r:id="rId6"/>
    <p:sldId id="262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64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860DC-808E-41C3-8F2A-761D09C61E11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F568-D37C-4820-B5BF-E02C10E937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F568-D37C-4820-B5BF-E02C10E9370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8/12/2020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B3ED5-3405-49AB-B66F-5F5C9B694F4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027A7-53E2-47FF-AD0F-BF970C050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CF3B3ED5-3405-49AB-B66F-5F5C9B694F4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F027A7-53E2-47FF-AD0F-BF970C050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w-888.com/img/56ab3d218bfa9.jpeg"/>
          <p:cNvPicPr>
            <a:picLocks noChangeAspect="1" noChangeArrowheads="1"/>
          </p:cNvPicPr>
          <p:nvPr userDrawn="1"/>
        </p:nvPicPr>
        <p:blipFill>
          <a:blip r:embed="rId2"/>
          <a:srcRect r="-992" b="5722"/>
          <a:stretch>
            <a:fillRect/>
          </a:stretch>
        </p:blipFill>
        <p:spPr bwMode="auto">
          <a:xfrm>
            <a:off x="464315" y="214296"/>
            <a:ext cx="8215370" cy="4779573"/>
          </a:xfrm>
          <a:prstGeom prst="rect">
            <a:avLst/>
          </a:prstGeom>
          <a:noFill/>
        </p:spPr>
      </p:pic>
      <p:pic>
        <p:nvPicPr>
          <p:cNvPr id="7" name="Рисунок 6" descr="1ebbf27a2255.png"/>
          <p:cNvPicPr>
            <a:picLocks noChangeAspect="1"/>
          </p:cNvPicPr>
          <p:nvPr userDrawn="1"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6858016" y="1928808"/>
            <a:ext cx="2030437" cy="2843157"/>
          </a:xfrm>
          <a:prstGeom prst="rect">
            <a:avLst/>
          </a:prstGeom>
        </p:spPr>
      </p:pic>
      <p:pic>
        <p:nvPicPr>
          <p:cNvPr id="9" name="Рисунок 8" descr="cbe04ed7ec60.png"/>
          <p:cNvPicPr>
            <a:picLocks noChangeAspect="1"/>
          </p:cNvPicPr>
          <p:nvPr userDrawn="1"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214282" y="1920467"/>
            <a:ext cx="2571768" cy="2872059"/>
          </a:xfrm>
          <a:prstGeom prst="rect">
            <a:avLst/>
          </a:prstGeom>
        </p:spPr>
      </p:pic>
      <p:pic>
        <p:nvPicPr>
          <p:cNvPr id="5" name="Picture 12" descr="http://333v.ru/uploads/97/979ef6e6eedf3be72d8c138ef71c8f2e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frame">
            <a:avLst>
              <a:gd name="adj1" fmla="val 468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333v.ru/uploads/97/979ef6e6eedf3be72d8c138ef71c8f2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frame">
            <a:avLst>
              <a:gd name="adj1" fmla="val 468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4" descr="http://sw-888.com/img/56ab3d218bfa9.jpeg"/>
          <p:cNvPicPr>
            <a:picLocks noChangeAspect="1" noChangeArrowheads="1"/>
          </p:cNvPicPr>
          <p:nvPr userDrawn="1"/>
        </p:nvPicPr>
        <p:blipFill>
          <a:blip r:embed="rId3"/>
          <a:srcRect r="-992" b="5722"/>
          <a:stretch>
            <a:fillRect/>
          </a:stretch>
        </p:blipFill>
        <p:spPr bwMode="auto">
          <a:xfrm>
            <a:off x="464315" y="214296"/>
            <a:ext cx="8215370" cy="47795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://333v.ru/uploads/97/979ef6e6eedf3be72d8c138ef71c8f2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frame">
            <a:avLst>
              <a:gd name="adj1" fmla="val 468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4" descr="http://sw-888.com/img/56ab3d218bfa9.jpeg"/>
          <p:cNvPicPr>
            <a:picLocks noChangeAspect="1" noChangeArrowheads="1"/>
          </p:cNvPicPr>
          <p:nvPr userDrawn="1"/>
        </p:nvPicPr>
        <p:blipFill>
          <a:blip r:embed="rId3"/>
          <a:srcRect r="-992" b="5722"/>
          <a:stretch>
            <a:fillRect/>
          </a:stretch>
        </p:blipFill>
        <p:spPr bwMode="auto">
          <a:xfrm>
            <a:off x="464315" y="214296"/>
            <a:ext cx="8215370" cy="4779573"/>
          </a:xfrm>
          <a:prstGeom prst="rect">
            <a:avLst/>
          </a:prstGeom>
          <a:noFill/>
        </p:spPr>
      </p:pic>
      <p:pic>
        <p:nvPicPr>
          <p:cNvPr id="10" name="Рисунок 9" descr="cbe04ed7ec60.png"/>
          <p:cNvPicPr>
            <a:picLocks noChangeAspect="1"/>
          </p:cNvPicPr>
          <p:nvPr userDrawn="1"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214282" y="3117159"/>
            <a:ext cx="1500198" cy="1675368"/>
          </a:xfrm>
          <a:prstGeom prst="rect">
            <a:avLst/>
          </a:prstGeom>
        </p:spPr>
      </p:pic>
      <p:pic>
        <p:nvPicPr>
          <p:cNvPr id="11" name="Рисунок 10" descr="1ebbf27a2255.png"/>
          <p:cNvPicPr>
            <a:picLocks noChangeAspect="1"/>
          </p:cNvPicPr>
          <p:nvPr userDrawn="1"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7643834" y="3143254"/>
            <a:ext cx="1173181" cy="1642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be04ed7ec60.png"/>
          <p:cNvPicPr>
            <a:picLocks noChangeAspect="1"/>
          </p:cNvPicPr>
          <p:nvPr userDrawn="1"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214283" y="2733435"/>
            <a:ext cx="1928826" cy="2154044"/>
          </a:xfrm>
          <a:prstGeom prst="rect">
            <a:avLst/>
          </a:prstGeom>
        </p:spPr>
      </p:pic>
      <p:pic>
        <p:nvPicPr>
          <p:cNvPr id="3" name="Picture 12" descr="http://333v.ru/uploads/97/979ef6e6eedf3be72d8c138ef71c8f2e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frame">
            <a:avLst>
              <a:gd name="adj1" fmla="val 468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1ebbf27a2255.png"/>
          <p:cNvPicPr>
            <a:picLocks noChangeAspect="1"/>
          </p:cNvPicPr>
          <p:nvPr userDrawn="1"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2000232" y="2928940"/>
            <a:ext cx="1408052" cy="1971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be04ed7ec60.png"/>
          <p:cNvPicPr>
            <a:picLocks noChangeAspect="1"/>
          </p:cNvPicPr>
          <p:nvPr userDrawn="1"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214283" y="2733435"/>
            <a:ext cx="1928826" cy="2154044"/>
          </a:xfrm>
          <a:prstGeom prst="rect">
            <a:avLst/>
          </a:prstGeom>
        </p:spPr>
      </p:pic>
      <p:pic>
        <p:nvPicPr>
          <p:cNvPr id="3" name="Picture 12" descr="http://333v.ru/uploads/97/979ef6e6eedf3be72d8c138ef71c8f2e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frame">
            <a:avLst>
              <a:gd name="adj1" fmla="val 468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Рисунок 3" descr="1ebbf27a2255.png"/>
          <p:cNvPicPr>
            <a:picLocks noChangeAspect="1"/>
          </p:cNvPicPr>
          <p:nvPr userDrawn="1"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2000232" y="2928940"/>
            <a:ext cx="1408052" cy="1971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333v.ru/uploads/97/979ef6e6eedf3be72d8c138ef71c8f2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frame">
            <a:avLst>
              <a:gd name="adj1" fmla="val 468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333v.ru/uploads/97/979ef6e6eedf3be72d8c138ef71c8f2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frame">
            <a:avLst>
              <a:gd name="adj1" fmla="val 468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Рисунок 11" descr="cbe04ed7ec60.png"/>
          <p:cNvPicPr>
            <a:picLocks noChangeAspect="1"/>
          </p:cNvPicPr>
          <p:nvPr userDrawn="1"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 flipH="1">
            <a:off x="6143636" y="2802747"/>
            <a:ext cx="1643074" cy="1834926"/>
          </a:xfrm>
          <a:prstGeom prst="rect">
            <a:avLst/>
          </a:prstGeom>
        </p:spPr>
      </p:pic>
      <p:pic>
        <p:nvPicPr>
          <p:cNvPr id="11" name="Рисунок 10" descr="1ebbf27a2255.png"/>
          <p:cNvPicPr>
            <a:picLocks noChangeAspect="1"/>
          </p:cNvPicPr>
          <p:nvPr userDrawn="1"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 flipH="1">
            <a:off x="7205029" y="2786064"/>
            <a:ext cx="1510087" cy="2114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8/12/2020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3B3ED5-3405-49AB-B66F-5F5C9B694F4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027A7-53E2-47FF-AD0F-BF970C050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B3ED5-3405-49AB-B66F-5F5C9B694F4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027A7-53E2-47FF-AD0F-BF970C050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3B3ED5-3405-49AB-B66F-5F5C9B694F4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F027A7-53E2-47FF-AD0F-BF970C0504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20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8/12/2020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8" name="AutoShape 2" descr="https://avatanplus.com/files/resources/original/573f3a0701173154cefaab5c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2" descr="http://333v.ru/uploads/97/979ef6e6eedf3be72d8c138ef71c8f2e.jpg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53" r:id="rId18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utsadok.com.ua/clipart/ljudi/1ebbf27a2255.png" TargetMode="External"/><Relationship Id="rId2" Type="http://schemas.openxmlformats.org/officeDocument/2006/relationships/hyperlink" Target="http://333v.ru/uploads/97/979ef6e6eedf3be72d8c138ef71c8f2e.jpg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sw-888.com/img/56ab3d218bfa9.jpeg" TargetMode="External"/><Relationship Id="rId4" Type="http://schemas.openxmlformats.org/officeDocument/2006/relationships/hyperlink" Target="http://dutsadok.com.ua/clipart/ljudi/cbe04ed7ec6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071552"/>
            <a:ext cx="6858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ПРИЁМЫ СКОРОЧТЕНИЯ.</a:t>
            </a:r>
          </a:p>
          <a:p>
            <a:endParaRPr lang="ru-RU" sz="36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r>
              <a:rPr lang="ru-RU" sz="3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           КАК НАУЧИТЬСЯ                      </a:t>
            </a:r>
          </a:p>
          <a:p>
            <a:endParaRPr lang="ru-RU" sz="3600" dirty="0" smtClean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  <a:p>
            <a:r>
              <a:rPr lang="ru-RU" sz="3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        БЫСТРО ЧИТАТЬ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5" y="714362"/>
            <a:ext cx="371477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ОБУЧАТЬСЯ </a:t>
            </a:r>
          </a:p>
          <a:p>
            <a:pPr marL="514350" indent="-514350" algn="ctr">
              <a:buAutoNum type="arabicPeriod"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ПРИЁМАМ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БЫСТРОГО ЧТЕНИЯ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714362"/>
            <a:ext cx="2891561" cy="30777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ОБУЧАТЬСЯ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ПРИЁМАМ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ОСМЫСЛЕННОГО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24"/>
            <a:ext cx="792961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dirty="0" smtClean="0"/>
              <a:t> Б </a:t>
            </a:r>
            <a:r>
              <a:rPr lang="ru-RU" sz="4400" dirty="0" smtClean="0"/>
              <a:t>К З С Т Р М Н В З Р Ш Л Н Х</a:t>
            </a:r>
          </a:p>
          <a:p>
            <a:r>
              <a:rPr lang="ru-RU" sz="4400" dirty="0" smtClean="0"/>
              <a:t> </a:t>
            </a:r>
          </a:p>
          <a:p>
            <a:r>
              <a:rPr lang="ru-RU" sz="4400" dirty="0" smtClean="0"/>
              <a:t> Ж </a:t>
            </a:r>
            <a:r>
              <a:rPr lang="ru-RU" sz="4400" dirty="0" smtClean="0"/>
              <a:t>Л П Ф Х Ч Ш Б Р П Т С Т </a:t>
            </a:r>
            <a:r>
              <a:rPr lang="ru-RU" sz="4400" dirty="0" smtClean="0"/>
              <a:t>Л          </a:t>
            </a:r>
            <a:endParaRPr lang="ru-RU" sz="4400" dirty="0" smtClean="0"/>
          </a:p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57356" y="571486"/>
            <a:ext cx="6143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Сеньор-Лимонад и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Мадам Пепси-кола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Домой недовольно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Спешили с футбола.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571486"/>
            <a:ext cx="80724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ни, юн 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данин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га –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оста вит        амин !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та    я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зки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круг  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лый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год,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   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бёнок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азочно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    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тёт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34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Ссылки на интернет-ресурсы</a:t>
            </a:r>
          </a:p>
          <a:p>
            <a:r>
              <a:rPr lang="en-US" sz="900" dirty="0" smtClean="0">
                <a:hlinkClick r:id="rId2"/>
              </a:rPr>
              <a:t>http://333v.ru/uploads/97/979ef6e6eedf3be72d8c138ef71c8f2e.jpg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3"/>
              </a:rPr>
              <a:t>http://dutsadok.com.ua/clipart/ljudi/1ebbf27a2255.png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4"/>
              </a:rPr>
              <a:t>http://dutsadok.com.ua/clipart/ljudi/cbe04ed7ec60.png</a:t>
            </a:r>
            <a:r>
              <a:rPr lang="ru-RU" sz="900" dirty="0" smtClean="0"/>
              <a:t> </a:t>
            </a:r>
          </a:p>
          <a:p>
            <a:r>
              <a:rPr lang="en-US" sz="900" dirty="0" smtClean="0">
                <a:hlinkClick r:id="rId5"/>
              </a:rPr>
              <a:t>http://sw-888.com/img/56ab3d218bfa9.jpeg</a:t>
            </a:r>
            <a:r>
              <a:rPr lang="ru-RU" sz="900" dirty="0" smtClean="0"/>
              <a:t> </a:t>
            </a:r>
          </a:p>
          <a:p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285734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400" i="1" dirty="0" smtClean="0">
                <a:solidFill>
                  <a:srgbClr val="FF0000"/>
                </a:solidFill>
                <a:latin typeface="Arial Black" pitchFamily="34" charset="0"/>
              </a:rPr>
              <a:t>Шаблон выполнен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  <a:latin typeface="Arial Black" pitchFamily="34" charset="0"/>
              </a:rPr>
              <a:t>учителем иностранного языка</a:t>
            </a:r>
          </a:p>
          <a:p>
            <a:pPr algn="ctr"/>
            <a:r>
              <a:rPr lang="ru-RU" sz="1400" i="1" dirty="0" smtClean="0">
                <a:solidFill>
                  <a:srgbClr val="FF0000"/>
                </a:solidFill>
                <a:latin typeface="Arial Black" pitchFamily="34" charset="0"/>
              </a:rPr>
              <a:t>МОУ СОШ №1 г. Камешково</a:t>
            </a:r>
          </a:p>
          <a:p>
            <a:pPr algn="ctr"/>
            <a:r>
              <a:rPr lang="ru-RU" sz="1400" i="1" dirty="0" err="1" smtClean="0">
                <a:solidFill>
                  <a:srgbClr val="FF0000"/>
                </a:solidFill>
                <a:latin typeface="Arial Black" pitchFamily="34" charset="0"/>
              </a:rPr>
              <a:t>Шахториной</a:t>
            </a:r>
            <a:r>
              <a:rPr lang="ru-RU" sz="1400" i="1" dirty="0" smtClean="0">
                <a:solidFill>
                  <a:srgbClr val="FF0000"/>
                </a:solidFill>
                <a:latin typeface="Arial Black" pitchFamily="34" charset="0"/>
              </a:rPr>
              <a:t> О. В.</a:t>
            </a:r>
            <a:endParaRPr lang="ru-RU" sz="1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411</TotalTime>
  <Words>104</Words>
  <Application>Microsoft Office PowerPoint</Application>
  <PresentationFormat>Экран (16:9)</PresentationFormat>
  <Paragraphs>33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ADMIN</cp:lastModifiedBy>
  <cp:revision>42</cp:revision>
  <dcterms:created xsi:type="dcterms:W3CDTF">2016-07-05T20:10:53Z</dcterms:created>
  <dcterms:modified xsi:type="dcterms:W3CDTF">2020-08-12T14:31:36Z</dcterms:modified>
</cp:coreProperties>
</file>