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52;3-&#1058;3%20&#1054;&#1085;&#1080;&#1097;&#1091;&#1082;%20&#1045;.&#1052;.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ownloads\клипарты\Cartoon-Clipart-Free-35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166"/>
            <a:ext cx="6167456" cy="61674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3857652" cy="86834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Укажи правильные дроби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86776" y="5929330"/>
            <a:ext cx="71438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C:\Users\Елена\Downloads\корзинка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000636"/>
            <a:ext cx="2540000" cy="1651000"/>
          </a:xfrm>
          <a:prstGeom prst="rect">
            <a:avLst/>
          </a:prstGeom>
          <a:noFill/>
        </p:spPr>
      </p:pic>
      <p:sp>
        <p:nvSpPr>
          <p:cNvPr id="10" name="Капля 9"/>
          <p:cNvSpPr/>
          <p:nvPr/>
        </p:nvSpPr>
        <p:spPr>
          <a:xfrm rot="435238">
            <a:off x="7338348" y="3232401"/>
            <a:ext cx="733251" cy="834861"/>
          </a:xfrm>
          <a:prstGeom prst="teardrop">
            <a:avLst>
              <a:gd name="adj" fmla="val 459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8\9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1" name="Капля 10"/>
          <p:cNvSpPr/>
          <p:nvPr/>
        </p:nvSpPr>
        <p:spPr>
          <a:xfrm rot="21327821">
            <a:off x="4387802" y="1257475"/>
            <a:ext cx="612599" cy="785818"/>
          </a:xfrm>
          <a:prstGeom prst="teardrop">
            <a:avLst>
              <a:gd name="adj" fmla="val 5818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¾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12" name="Капля 11"/>
          <p:cNvSpPr/>
          <p:nvPr/>
        </p:nvSpPr>
        <p:spPr>
          <a:xfrm rot="19944550">
            <a:off x="4862472" y="2647902"/>
            <a:ext cx="714380" cy="714380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⅚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13" name="Капля 12"/>
          <p:cNvSpPr/>
          <p:nvPr/>
        </p:nvSpPr>
        <p:spPr>
          <a:xfrm rot="21060488">
            <a:off x="3653466" y="2915278"/>
            <a:ext cx="786133" cy="793033"/>
          </a:xfrm>
          <a:prstGeom prst="teardrop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6/5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4" name="Капля 13"/>
          <p:cNvSpPr/>
          <p:nvPr/>
        </p:nvSpPr>
        <p:spPr>
          <a:xfrm rot="19434258">
            <a:off x="6394785" y="1731374"/>
            <a:ext cx="785818" cy="505130"/>
          </a:xfrm>
          <a:prstGeom prst="teardrop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8/7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5" name="Капля 14"/>
          <p:cNvSpPr/>
          <p:nvPr/>
        </p:nvSpPr>
        <p:spPr>
          <a:xfrm rot="20924262">
            <a:off x="6065896" y="3137480"/>
            <a:ext cx="779487" cy="714380"/>
          </a:xfrm>
          <a:prstGeom prst="teardrop">
            <a:avLst>
              <a:gd name="adj" fmla="val 48201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4/3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6" name="Капля 15"/>
          <p:cNvSpPr/>
          <p:nvPr/>
        </p:nvSpPr>
        <p:spPr>
          <a:xfrm rot="20850550">
            <a:off x="5381451" y="933901"/>
            <a:ext cx="548444" cy="857256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⅞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71736" y="4286256"/>
            <a:ext cx="285752" cy="714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643042" y="6396335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Образовательный портал "Мой университет" </a:t>
            </a:r>
            <a:r>
              <a:rPr lang="ru-RU" sz="1200" dirty="0" err="1" smtClean="0">
                <a:solidFill>
                  <a:srgbClr val="002060"/>
                </a:solidFill>
              </a:rPr>
              <a:t>www.moi-universitet.ru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Виртуальная образовательная платформа Моего университета - </a:t>
            </a:r>
            <a:r>
              <a:rPr lang="ru-RU" sz="1200" dirty="0" err="1" smtClean="0">
                <a:solidFill>
                  <a:srgbClr val="002060"/>
                </a:solidFill>
              </a:rPr>
              <a:t>www.moi-uni.ru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3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48751E-6 C -0.03056 0.00393 -0.05955 0.00301 -0.09028 0.00185 C -0.09376 0.00069 -0.09653 -0.00347 -0.10001 -0.0037 C -0.11459 -0.00509 -0.12917 -0.00092 -0.14376 -3.48751E-6 C -0.15626 0.00555 -0.17014 0.00301 -0.18317 0.00578 C -0.19705 0.0192 -0.18282 0.00925 -0.19167 0.00578 C -0.19705 0.0037 -0.20296 0.00439 -0.20851 0.0037 C -0.20938 -3.48751E-6 -0.20869 -0.00578 -0.21129 -0.0074 C -0.21511 -0.00971 -0.2198 -0.00463 -0.22396 -0.00555 C -0.22622 -0.00601 -0.22778 -0.00925 -0.22969 -0.0111 C -0.22917 -0.01295 -0.22935 -0.01549 -0.2283 -0.01688 C -0.22414 -0.02243 -0.21997 -0.01364 -0.2283 -0.02428 C -0.23351 -0.01989 -0.23942 -0.01688 -0.24376 -0.0111 C -0.24514 -0.00925 -0.24619 -0.00671 -0.24792 -0.00555 C -0.25139 -0.00301 -0.25573 -0.00254 -0.25921 -3.48751E-6 C -0.27466 0.01179 -0.27483 0.01318 -0.28455 0.02636 C -0.28924 0.02567 -0.2941 0.02613 -0.29862 0.02451 C -0.30001 0.02405 -0.29341 0.02405 -0.29445 0.02266 C -0.29757 0.0185 -0.30296 0.02012 -0.30712 0.01873 C -0.30903 0.01619 -0.31007 0.01203 -0.31268 0.01133 C -0.31563 0.01064 -0.31997 0.01873 -0.32119 0.01503 C -0.32639 -0.00046 -0.30955 -0.01503 -0.32535 0.00185 C -0.32657 0.01896 -0.32726 0.02729 -0.33247 0.0414 C -0.33317 0.04325 -0.33247 0.04625 -0.33386 0.04695 C -0.33924 0.04972 -0.35087 0.05065 -0.35087 0.05065 C -0.35174 0.05504 -0.3533 0.0592 -0.35365 0.06383 C -0.35626 0.09112 -0.34879 0.08626 -0.3606 0.09019 C -0.36007 0.13275 -0.36042 0.17507 -0.35921 0.21762 C -0.35834 0.24884 -0.3408 0.2914 -0.36355 0.31337 C -0.36511 0.32146 -0.36285 0.35893 -0.36771 0.33973 C -0.38143 0.34228 -0.37987 0.34066 -0.37761 0.35846 C -0.37692 0.37165 -0.37518 0.3846 -0.37466 0.39778 C -0.37292 0.43848 -0.37709 0.46161 -0.3691 0.49352 C -0.3731 0.50162 -0.37223 0.50902 -0.36494 0.51226 C -0.3632 0.5303 -0.36355 0.5222 -0.36355 0.53654 " pathEditMode="relative" ptsTypes="ffffffffffffffffffffffffffffffffffA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7.56707E-6 C -0.02135 0.00508 -0.04149 0.01179 -0.06336 0.01503 C -0.06527 0.01618 -0.06701 0.01942 -0.06909 0.01873 C -0.07135 0.0178 -0.07204 0.01387 -0.07326 0.01133 C -0.07725 0.00277 -0.08072 -0.00625 -0.08454 -0.01504 C -0.08593 -0.01804 -0.08871 -0.02429 -0.08871 -0.02429 C -0.1052 -0.02359 -0.1217 -0.02475 -0.13801 -0.02244 C -0.13992 -0.02221 -0.14045 -0.01758 -0.14236 -0.01689 C -0.14826 -0.01504 -0.15451 -0.01573 -0.16058 -0.01504 C -0.16197 -0.01388 -0.16371 -0.01296 -0.16475 -0.01134 C -0.16614 -0.00926 -0.16597 -0.00532 -0.1677 -0.00371 C -0.17117 -0.00024 -0.17604 -0.0007 -0.18038 -7.56707E-6 C -0.23246 0.00716 -0.20034 0.00046 -0.22395 0.00555 C -0.22482 0.00693 -0.22708 0.00763 -0.22673 0.00948 C -0.22638 0.01156 -0.221 0.01248 -0.22256 0.01318 C -0.22742 0.01549 -0.23281 0.01433 -0.23801 0.01503 C -0.24218 0.02867 -0.24444 0.02913 -0.25503 0.03191 C -0.25798 0.03954 -0.2618 0.04486 -0.26475 0.05249 C -0.26579 0.05134 -0.26649 0.04833 -0.2677 0.04879 C -0.26909 0.04949 -0.26805 0.05296 -0.26909 0.05434 C -0.27256 0.05851 -0.27742 0.06012 -0.28176 0.06197 C -0.28298 0.06591 -0.28888 0.08556 -0.29166 0.08811 C -0.29322 0.0895 -0.29531 0.08926 -0.29722 0.08996 C -0.30381 0.09528 -0.30954 0.09875 -0.31701 0.10129 C -0.31788 0.10638 -0.31892 0.11123 -0.31979 0.11632 C -0.32083 0.12187 -0.32829 0.1184 -0.33246 0.12002 C -0.34426 0.12442 -0.35624 0.12904 -0.3677 0.13506 C -0.36961 0.182 -0.36371 0.16096 -0.37604 0.1783 C -0.3776 0.18848 -0.37847 0.19426 -0.38315 0.20259 C -0.3842 0.21993 -0.38628 0.23334 -0.3901 0.24953 C -0.39183 0.25716 -0.39583 0.27197 -0.39583 0.27197 C -0.39687 0.28677 -0.39635 0.29787 -0.40277 0.30966 C -0.4052 0.32354 -0.40729 0.33672 -0.4085 0.35083 C -0.40972 0.36517 -0.40815 0.37303 -0.41545 0.38274 C -0.41788 0.3913 -0.41874 0.39754 -0.41979 0.40703 C -0.42361 0.56984 -0.41979 0.36632 -0.41979 0.52543 C -0.41979 0.55596 -0.41527 0.55018 -0.42812 0.55712 C -0.4309 0.574 -0.42968 0.56336 -0.42968 0.58903 " pathEditMode="relative" ptsTypes="fffffffffffffffffffffffffffffffffffff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3261 C -0.00937 -0.02567 -0.01093 -0.02452 -0.0125 -0.01573 C -0.01562 0.00092 -0.01041 -0.00555 -0.01823 0.00116 C -0.02274 0.01041 -0.02517 0.01041 -0.03368 0.01226 C -0.04305 0.01688 -0.04097 0.00671 -0.04218 -0.00463 C -0.04583 -0.00093 -0.05034 0.00185 -0.0533 0.00671 C -0.05659 0.01226 -0.06319 0.02359 -0.06319 0.02382 C -0.06371 0.02174 -0.06319 0.0185 -0.06458 0.01804 C -0.06632 0.01758 -0.0677 0.02012 -0.06892 0.02174 C -0.07187 0.02521 -0.07725 0.03307 -0.07725 0.0333 C -0.0809 0.04764 -0.07586 0.02914 -0.08159 0.04417 C -0.0842 0.05088 -0.08437 0.05967 -0.08576 0.06684 C -0.08628 0.07678 -0.08507 0.08719 -0.08715 0.09667 C -0.08854 0.10268 -0.09566 0.1117 -0.09566 0.11193 C -0.09861 0.12812 -0.096 0.13483 -0.10833 0.13807 C -0.11215 0.15102 -0.11267 0.15194 -0.11111 0.16628 C -0.11163 0.17322 -0.11076 0.18039 -0.1125 0.18686 C -0.11336 0.18987 -0.11684 0.18987 -0.11823 0.19241 C -0.121 0.1975 -0.11857 0.20583 -0.121 0.21115 C -0.12604 0.22202 -0.12951 0.2234 -0.13645 0.22803 C -0.14114 0.2345 -0.14045 0.24306 -0.14357 0.25069 C -0.14514 0.25462 -0.14913 0.26179 -0.14913 0.26202 C -0.14982 0.26989 -0.15191 0.29371 -0.1533 0.29949 C -0.1552 0.30758 -0.16597 0.31822 -0.16597 0.31845 C -0.1625 0.33233 -0.16406 0.34482 -0.15764 0.35754 C -0.16267 0.36679 -0.16823 0.36933 -0.17586 0.37442 C -0.17951 0.39477 -0.18298 0.38783 -0.2026 0.38945 C -0.21614 0.40102 -0.21267 0.39732 -0.20972 0.42507 C -0.21059 0.42761 -0.21076 0.43108 -0.2125 0.4327 C -0.22708 0.44681 -0.21423 0.42368 -0.22239 0.4401 C -0.23732 0.43617 -0.25764 0.43941 -0.27309 0.43825 C -0.29253 0.43455 -0.31145 0.42923 -0.3309 0.42507 C -0.33229 0.42391 -0.3335 0.42091 -0.33507 0.42137 C -0.33663 0.42183 -0.33854 0.42484 -0.33784 0.42692 C -0.33698 0.42923 -0.3342 0.42807 -0.33229 0.42877 C -0.33576 0.41004 -0.33559 0.38968 -0.33645 0.37072 C -0.33507 0.35684 -0.33507 0.36193 -0.33507 0.35569 " pathEditMode="relative" rAng="0" ptsTypes="ffffffffffffffffffffffffffffffffffff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2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2222E-6 6.25347E-6 C -0.01874 0.00278 -0.03611 0.01157 -0.05486 0.01504 C -0.05694 0.0236 -0.05677 0.03354 -0.06059 0.04117 C -0.07065 0.06106 -0.08854 0.0643 -0.10416 0.06569 C -0.11874 0.06985 -0.13333 0.07124 -0.14791 0.07309 C -0.15381 0.0754 -0.15885 0.08003 -0.16493 0.08072 C -0.18368 0.0828 -0.221 0.08442 -0.221 0.08442 C -0.22152 0.08465 -0.23506 0.09275 -0.2368 0.08442 C -0.23749 0.08118 -0.23472 0.07818 -0.23385 0.07494 C -0.24357 0.05436 -0.2585 0.06731 -0.2717 0.07494 C -0.2901 0.08535 -0.30989 0.09552 -0.32812 0.10685 C -0.36006 0.12697 -0.42204 0.15565 -0.44791 0.19335 C -0.45434 0.20283 -0.45937 0.21416 -0.46614 0.22318 C -0.47638 0.23659 -0.48923 0.24631 -0.49861 0.26088 C -0.51267 0.28285 -0.5052 0.26874 -0.51822 0.30574 C -0.52708 0.33072 -0.55364 0.33905 -0.5717 0.34136 C -0.58506 0.35338 -0.59826 0.36703 -0.61267 0.3772 C -0.6217 0.38368 -0.63229 0.38923 -0.6394 0.39964 C -0.64878 0.41328 -0.65295 0.42993 -0.66059 0.44473 C -0.6559 0.46046 -0.65381 0.47272 -0.64496 0.48405 C -0.64409 0.48659 -0.64131 0.48891 -0.64218 0.49145 C -0.64288 0.49399 -0.64739 0.49608 -0.64791 0.49353 C -0.64947 0.48683 -0.64687 0.47966 -0.64635 0.47272 C -0.62656 0.47503 -0.63055 0.4785 -0.63368 0.46162 C -0.63315 0.43849 -0.63194 0.41513 -0.63229 0.39201 C -0.63246 0.36957 -0.63524 0.32448 -0.63524 0.32448 C -0.63142 0.2921 -0.63524 0.33257 -0.63524 0.29649 C -0.63524 0.27892 -0.63368 0.26157 -0.63368 0.24399 " pathEditMode="relative" ptsTypes="fffffffffffffffffffffffffffA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Дерево.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http://www.clipproject.info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Корзина.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http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//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lenagold.ru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/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fon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/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clipart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/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k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/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  <a:hlinkClick r:id="rId2" action="ppaction://hlinkpres?slideindex=1&amp;slidetitle="/>
              </a:rPr>
              <a:t>korzg.html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6396335"/>
            <a:ext cx="5715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Образовательный портал "Мой университет" </a:t>
            </a:r>
            <a:r>
              <a:rPr lang="ru-RU" sz="1200" dirty="0" err="1" smtClean="0">
                <a:solidFill>
                  <a:srgbClr val="002060"/>
                </a:solidFill>
              </a:rPr>
              <a:t>www.moi-universitet.ru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Виртуальная образовательная платформа Моего университета - </a:t>
            </a:r>
            <a:r>
              <a:rPr lang="ru-RU" sz="1200" dirty="0" err="1" smtClean="0">
                <a:solidFill>
                  <a:srgbClr val="002060"/>
                </a:solidFill>
              </a:rPr>
              <a:t>www.moi-uni.ru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57</Words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Укажи правильные дроби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Укажи правильные дроби</dc:title>
  <dc:creator>Елена</dc:creator>
  <cp:lastModifiedBy>Елена</cp:lastModifiedBy>
  <cp:revision>18</cp:revision>
  <dcterms:created xsi:type="dcterms:W3CDTF">2012-03-24T05:49:47Z</dcterms:created>
  <dcterms:modified xsi:type="dcterms:W3CDTF">2012-03-24T08:36:14Z</dcterms:modified>
</cp:coreProperties>
</file>