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2215-170C-4A9D-8E27-19B0E8FE425F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819F3-1458-416C-BC02-93A48D5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19F3-1458-416C-BC02-93A48D530A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3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7" y="2492896"/>
            <a:ext cx="3168351" cy="19442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История игрушек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32656"/>
            <a:ext cx="3255145" cy="80812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Консультация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для педагогов ДОУ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Марина\Desktop\консультация игрушка\Konek_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" y="1385510"/>
            <a:ext cx="3281091" cy="22874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085184"/>
            <a:ext cx="32403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Автор: </a:t>
            </a:r>
            <a:r>
              <a:rPr lang="ru-RU" sz="1100" dirty="0" err="1"/>
              <a:t>Вилачева</a:t>
            </a:r>
            <a:r>
              <a:rPr lang="ru-RU" sz="1100" dirty="0"/>
              <a:t> Марина Ивановна, воспитатель  первой категории.</a:t>
            </a:r>
          </a:p>
          <a:p>
            <a:pPr algn="r"/>
            <a:r>
              <a:rPr lang="ru-RU" sz="1100" dirty="0"/>
              <a:t>МБОУ «</a:t>
            </a:r>
            <a:r>
              <a:rPr lang="ru-RU" sz="1100" dirty="0" err="1"/>
              <a:t>Сельменьгская</a:t>
            </a:r>
            <a:r>
              <a:rPr lang="ru-RU" sz="1100" dirty="0"/>
              <a:t> средняя школа», д/с №27 «Теремок»</a:t>
            </a:r>
          </a:p>
          <a:p>
            <a:pPr algn="r"/>
            <a:r>
              <a:rPr lang="ru-RU" sz="1100" dirty="0" smtClean="0"/>
              <a:t>2017 год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196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1236"/>
            <a:ext cx="7024744" cy="1143000"/>
          </a:xfrm>
        </p:spPr>
        <p:txBody>
          <a:bodyPr/>
          <a:lstStyle/>
          <a:p>
            <a:r>
              <a:rPr lang="ru-RU" b="1" dirty="0" smtClean="0"/>
              <a:t>Лошадка</a:t>
            </a:r>
            <a:endParaRPr lang="ru-RU" b="1" dirty="0"/>
          </a:p>
        </p:txBody>
      </p:sp>
      <p:pic>
        <p:nvPicPr>
          <p:cNvPr id="1029" name="Picture 5" descr="C:\Users\Марина\Desktop\консультация игрушка\1321898037_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082432" cy="26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консультация игрушка\dreamstime_12706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3187"/>
            <a:ext cx="2880448" cy="19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88" y="3501008"/>
            <a:ext cx="3202936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8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3960440" cy="2016224"/>
          </a:xfrm>
        </p:spPr>
        <p:txBody>
          <a:bodyPr>
            <a:normAutofit/>
          </a:bodyPr>
          <a:lstStyle/>
          <a:p>
            <a:r>
              <a:rPr lang="ru-RU" b="1" dirty="0" smtClean="0"/>
              <a:t>Птица счастья</a:t>
            </a:r>
            <a:endParaRPr lang="ru-RU" b="1" dirty="0"/>
          </a:p>
        </p:txBody>
      </p:sp>
      <p:pic>
        <p:nvPicPr>
          <p:cNvPr id="8194" name="Picture 2" descr="C:\Users\Марина\Desktop\консультация игрушка\pti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0288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ukomeslo.ru/wp-content/uploads/2011/08/ptica_schastyi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2927921" cy="46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/>
              <a:t>Игрушка - одна из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 Поэтому народная игрушка – всегда рассказ об истории народа, о его ценностях и идеалах.</a:t>
            </a:r>
          </a:p>
        </p:txBody>
      </p:sp>
    </p:spTree>
    <p:extLst>
      <p:ext uri="{BB962C8B-B14F-4D97-AF65-F5344CB8AC3E}">
        <p14:creationId xmlns:p14="http://schemas.microsoft.com/office/powerpoint/2010/main" val="20276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Лыкова </a:t>
            </a:r>
            <a:r>
              <a:rPr lang="ru-RU" dirty="0"/>
              <a:t>И.А., Шипунова В.А. Игрушки изначальные: история происхождения, культурные традиции, педагогический потенциал (книга для педагогов и родителей)</a:t>
            </a:r>
          </a:p>
          <a:p>
            <a:r>
              <a:rPr lang="ru-RU" dirty="0" smtClean="0"/>
              <a:t>Лаврова </a:t>
            </a:r>
            <a:r>
              <a:rPr lang="ru-RU" dirty="0"/>
              <a:t>С. Русские игрушки, игры, забавы.</a:t>
            </a:r>
          </a:p>
          <a:p>
            <a:r>
              <a:rPr lang="ru-RU" dirty="0"/>
              <a:t>http://allforchildren.ru/games/active2-1.php</a:t>
            </a:r>
          </a:p>
          <a:p>
            <a:r>
              <a:rPr lang="ru-RU" dirty="0" smtClean="0"/>
              <a:t> </a:t>
            </a:r>
            <a:r>
              <a:rPr lang="ru-RU" dirty="0"/>
              <a:t>http://www.olant-shop.ru.opt-images.1c-bitrix-cdn.ru/images/art/rattle-17.jpg?139030616563032</a:t>
            </a:r>
          </a:p>
          <a:p>
            <a:r>
              <a:rPr lang="ru-RU" dirty="0"/>
              <a:t>http://www.olant-shop.ru.opt-images.1c-bitrix-cdn.ru/images/art/rattle-41.jpg?139033785034034</a:t>
            </a:r>
          </a:p>
          <a:p>
            <a:r>
              <a:rPr lang="ru-RU" dirty="0"/>
              <a:t>http://www.olant-shop.ru.opt-images.1c-bitrix-cdn.ru/images/art/rattle-104.jpg?139050901970953</a:t>
            </a:r>
          </a:p>
          <a:p>
            <a:r>
              <a:rPr lang="ru-RU" dirty="0"/>
              <a:t>http://www.mama-best.ru/published/publicdata/TOYSBESTMILKY/attachments/SC/products_pictures/vanka_vstanka.jpg</a:t>
            </a:r>
          </a:p>
          <a:p>
            <a:r>
              <a:rPr lang="ru-RU" dirty="0"/>
              <a:t>http://www.telegraf-spb.ru/published/publicdata/B622311/attachments/SC/products_pictures/Konek_1_enl.JPG</a:t>
            </a:r>
          </a:p>
          <a:p>
            <a:r>
              <a:rPr lang="ru-RU" dirty="0"/>
              <a:t>http://www.goldmustang.ru/files/images/4(106)/dreamstime_12706454.jpg</a:t>
            </a:r>
          </a:p>
          <a:p>
            <a:r>
              <a:rPr lang="ru-RU" dirty="0"/>
              <a:t>http://cs409324.vk.me/v409324794/77ef/VqSVZfa6aG4.jpg</a:t>
            </a:r>
          </a:p>
          <a:p>
            <a:r>
              <a:rPr lang="ru-RU" dirty="0"/>
              <a:t>http://www.perunica.ru/uploads/posts/2011-11/1321898037_99.jpg</a:t>
            </a:r>
          </a:p>
          <a:p>
            <a:r>
              <a:rPr lang="ru-RU" dirty="0"/>
              <a:t>http://www.kramola.info/sites/default/files/any_images/73807642_44599467_Matreshka_10.jpg</a:t>
            </a:r>
          </a:p>
          <a:p>
            <a:r>
              <a:rPr lang="ru-RU" dirty="0"/>
              <a:t>http://мастерасевера.рф/index_files/original_images/p0000016.jpg</a:t>
            </a:r>
          </a:p>
          <a:p>
            <a:r>
              <a:rPr lang="ru-RU" dirty="0"/>
              <a:t>http://img.bibo.kz/6980/6980584.JPG</a:t>
            </a:r>
          </a:p>
          <a:p>
            <a:r>
              <a:rPr lang="ru-RU" dirty="0"/>
              <a:t>http://www.rukomeslo.ru/wp-content/uploads/2011/08/ptica_schastyia-5.jpg</a:t>
            </a:r>
          </a:p>
          <a:p>
            <a:r>
              <a:rPr lang="ru-RU" dirty="0"/>
              <a:t>http://pandoraopen.ru/2015-10-08/ptica-schastya-letit-v-vash-dom-obereg-dlya-doma-ot-zla/</a:t>
            </a:r>
          </a:p>
          <a:p>
            <a:r>
              <a:rPr lang="ru-RU" dirty="0"/>
              <a:t>http://www.zavtra.ru/cgi/veil/data/zavtra/99/303/61.html</a:t>
            </a:r>
          </a:p>
          <a:p>
            <a:r>
              <a:rPr lang="ru-RU" dirty="0"/>
              <a:t>http://www.rastem.ru/portal/article/russkaya_narodnaya_igrushka/print/</a:t>
            </a:r>
          </a:p>
          <a:p>
            <a:r>
              <a:rPr lang="ru-RU" dirty="0"/>
              <a:t>http://www.dou-489.ru/igr-04.html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24744" cy="1621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Точки </a:t>
            </a:r>
            <a:r>
              <a:rPr lang="ru-RU" sz="3600" b="1" dirty="0"/>
              <a:t>зрения о возникновении игрушек: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игру породил труд; </a:t>
            </a:r>
          </a:p>
          <a:p>
            <a:r>
              <a:rPr lang="ru-RU" dirty="0" smtClean="0"/>
              <a:t> в </a:t>
            </a:r>
            <a:r>
              <a:rPr lang="ru-RU" dirty="0"/>
              <a:t>древности труд и сам в себе нёс элементы игры; </a:t>
            </a:r>
          </a:p>
          <a:p>
            <a:r>
              <a:rPr lang="ru-RU" dirty="0" smtClean="0"/>
              <a:t> </a:t>
            </a:r>
            <a:r>
              <a:rPr lang="ru-RU" dirty="0"/>
              <a:t>игрушки являлись отображением быта, окружающего ребенка, и позволяли детям через игру подражать взрослым; </a:t>
            </a:r>
          </a:p>
          <a:p>
            <a:r>
              <a:rPr lang="ru-RU" dirty="0" smtClean="0"/>
              <a:t> </a:t>
            </a:r>
            <a:r>
              <a:rPr lang="ru-RU" dirty="0"/>
              <a:t>игрушка - отвлеченный от игры предмет, - зарождение искусства; </a:t>
            </a:r>
          </a:p>
          <a:p>
            <a:r>
              <a:rPr lang="ru-RU" dirty="0" smtClean="0"/>
              <a:t> </a:t>
            </a:r>
            <a:r>
              <a:rPr lang="ru-RU" dirty="0"/>
              <a:t>изначально игрушки имели культовое значение и/или являлись воплощениями мифологических персонажей или олицетворяли силы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1395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632848" cy="150304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Погремушки - это самые древние игрушки в мире.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Марина\Desktop\консультация игрушка\rattle-8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600400" cy="16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limonovo-museum.ru/assets/galleries/220/dsc_2378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004049"/>
            <a:ext cx="3336107" cy="2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.pics.livejournal.com/pitak/10317925/268319/268319_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304256" cy="20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Поморские погремушки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35477" cy="394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760069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П</a:t>
            </a:r>
            <a:r>
              <a:rPr lang="ru-RU" b="1" dirty="0" smtClean="0"/>
              <a:t>огремушки на детских </a:t>
            </a:r>
            <a:r>
              <a:rPr lang="ru-RU" b="1" dirty="0"/>
              <a:t>портретах </a:t>
            </a:r>
          </a:p>
        </p:txBody>
      </p:sp>
      <p:pic>
        <p:nvPicPr>
          <p:cNvPr id="3074" name="Picture 2" descr="C:\Users\Марина\Desktop\консультация игрушка\rattle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9705"/>
            <a:ext cx="32740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консультация игрушка\rattl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9194"/>
            <a:ext cx="3456384" cy="4685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3240360" cy="22322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Погремушка из Алмазного фонда </a:t>
            </a:r>
            <a:endParaRPr lang="ru-RU" sz="3200" b="1" dirty="0"/>
          </a:p>
        </p:txBody>
      </p:sp>
      <p:pic>
        <p:nvPicPr>
          <p:cNvPr id="4098" name="Picture 2" descr="C:\Users\Марина\Desktop\консультация игрушка\rattle-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3645039" cy="4758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Мяч</a:t>
            </a:r>
            <a:endParaRPr lang="ru-RU" b="1" dirty="0"/>
          </a:p>
        </p:txBody>
      </p:sp>
      <p:pic>
        <p:nvPicPr>
          <p:cNvPr id="5122" name="Picture 2" descr="C:\Users\Марина\Desktop\консультация игрушка\1416851089_futbolnye-myachi-drevnih-vre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83" y="1196752"/>
            <a:ext cx="4207679" cy="1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консультация игрушка\pWj0cFfdj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3529"/>
            <a:ext cx="1846696" cy="16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img.bibo.kz/6980/6980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6554"/>
            <a:ext cx="2948558" cy="29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ru-RU" b="1" dirty="0"/>
              <a:t>Неваляшка-</a:t>
            </a:r>
            <a:r>
              <a:rPr lang="ru-RU" b="1" dirty="0" err="1"/>
              <a:t>Дарума</a:t>
            </a:r>
            <a:endParaRPr lang="ru-RU" b="1" dirty="0"/>
          </a:p>
        </p:txBody>
      </p:sp>
      <p:pic>
        <p:nvPicPr>
          <p:cNvPr id="6146" name="Picture 2" descr="C:\Users\Марина\Desktop\консультация игрушка\vanka_vstan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356247" cy="23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консультация игрушка\bDPkNRs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консультация игрушка\A12-5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80" y="349505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1143000"/>
          </a:xfrm>
        </p:spPr>
        <p:txBody>
          <a:bodyPr/>
          <a:lstStyle/>
          <a:p>
            <a:r>
              <a:rPr lang="ru-RU" b="1" dirty="0"/>
              <a:t>Матрешка-</a:t>
            </a:r>
            <a:r>
              <a:rPr lang="ru-RU" b="1" dirty="0" err="1"/>
              <a:t>Фукурума</a:t>
            </a:r>
            <a:endParaRPr lang="ru-RU" b="1" dirty="0"/>
          </a:p>
        </p:txBody>
      </p:sp>
      <p:pic>
        <p:nvPicPr>
          <p:cNvPr id="7171" name="Picture 3" descr="C:\Users\Марина\Downloads\Matryoshka (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5" y="2348880"/>
            <a:ext cx="443002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консультация игрушка\73807642_44599467_Matreshka_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592229" cy="28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205</TotalTime>
  <Words>262</Words>
  <Application>Microsoft Office PowerPoint</Application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История игрушек</vt:lpstr>
      <vt:lpstr> Точки зрения о возникновении игрушек: </vt:lpstr>
      <vt:lpstr>Погремушки - это самые древние игрушки в мире. </vt:lpstr>
      <vt:lpstr>Поморские погремушки</vt:lpstr>
      <vt:lpstr>Погремушки на детских портретах </vt:lpstr>
      <vt:lpstr>Погремушка из Алмазного фонда </vt:lpstr>
      <vt:lpstr>Мяч</vt:lpstr>
      <vt:lpstr>Неваляшка-Дарума</vt:lpstr>
      <vt:lpstr>Матрешка-Фукурума</vt:lpstr>
      <vt:lpstr>Лошадка</vt:lpstr>
      <vt:lpstr>Птица счастья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игрушек</dc:title>
  <dc:creator>Марина</dc:creator>
  <cp:lastModifiedBy>Марина</cp:lastModifiedBy>
  <cp:revision>12</cp:revision>
  <dcterms:created xsi:type="dcterms:W3CDTF">2015-10-10T18:24:18Z</dcterms:created>
  <dcterms:modified xsi:type="dcterms:W3CDTF">2017-05-22T10:57:16Z</dcterms:modified>
</cp:coreProperties>
</file>