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8B171-CDFE-4811-8887-A709514C998A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4680-1D56-4521-9661-A170D8F15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_ld/54/541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1book.ru/1-klass/111-prirodovedenie/1131-testy-okruzhayushchij-mir-1-klass-pleshakov" TargetMode="External"/><Relationship Id="rId5" Type="http://schemas.openxmlformats.org/officeDocument/2006/relationships/slide" Target="slide2.xml"/><Relationship Id="rId4" Type="http://schemas.openxmlformats.org/officeDocument/2006/relationships/hyperlink" Target="http://rebenok16.ru/wp-content/uploads/2013/03/raskraski-dlya-malishey-cvetok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85"/>
            <a:ext cx="9144000" cy="68931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2000240"/>
            <a:ext cx="5715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МБОУ «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Жердевская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СОШ»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Тамбовской области</a:t>
            </a:r>
          </a:p>
          <a:p>
            <a:pPr algn="ctr"/>
            <a:endParaRPr lang="ru-RU" sz="24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Тренажёр – раскраска 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«Цветик»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Окружающий мир. 1 класс. 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УМК любой</a:t>
            </a:r>
          </a:p>
          <a:p>
            <a:pPr algn="ctr"/>
            <a:endParaRPr lang="ru-RU" sz="24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Автор – составитель:</a:t>
            </a:r>
          </a:p>
          <a:p>
            <a:pPr algn="ctr"/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учитель начальных классов </a:t>
            </a:r>
          </a:p>
          <a:p>
            <a:pPr algn="ctr"/>
            <a:r>
              <a:rPr lang="ru-RU" sz="2000" b="1" i="1" dirty="0" err="1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Маколкина</a:t>
            </a:r>
            <a:r>
              <a:rPr lang="ru-RU" sz="20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Марина Владимировна</a:t>
            </a:r>
          </a:p>
          <a:p>
            <a:pPr algn="ctr"/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2015</a:t>
            </a:r>
          </a:p>
        </p:txBody>
      </p:sp>
      <p:pic>
        <p:nvPicPr>
          <p:cNvPr id="4" name="Рисунок 3" descr="shap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642919"/>
            <a:ext cx="7429552" cy="130343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500958" y="5357826"/>
            <a:ext cx="82813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1217227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071679"/>
            <a:ext cx="2210202" cy="279866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169"/>
          </a:xfrm>
          <a:prstGeom prst="rect">
            <a:avLst/>
          </a:prstGeom>
          <a:noFill/>
        </p:spPr>
      </p:pic>
      <p:pic>
        <p:nvPicPr>
          <p:cNvPr id="3" name="Рисунок 2" descr="цветик 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5072098" cy="5500726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357950" y="52149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noaction">
              <a:snd r:embed="rId5" name="laser.wav" builtIn="1"/>
            </a:hlinkClick>
          </p:cNvPr>
          <p:cNvSpPr/>
          <p:nvPr/>
        </p:nvSpPr>
        <p:spPr>
          <a:xfrm>
            <a:off x="7500958" y="521495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928670"/>
            <a:ext cx="21431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Сколько раз в день нужно чистить зубы?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170"/>
            <a:ext cx="9144000" cy="6893170"/>
          </a:xfrm>
          <a:prstGeom prst="rect">
            <a:avLst/>
          </a:prstGeom>
          <a:noFill/>
        </p:spPr>
      </p:pic>
      <p:pic>
        <p:nvPicPr>
          <p:cNvPr id="3" name="Рисунок 2" descr="цветик 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5072098" cy="5500725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143636" y="4071942"/>
            <a:ext cx="22002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КАПУСТА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6143636" y="5143512"/>
            <a:ext cx="227172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ГРУША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857232"/>
            <a:ext cx="2500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Что относится к фруктам?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170"/>
          </a:xfrm>
          <a:prstGeom prst="rect">
            <a:avLst/>
          </a:prstGeom>
          <a:noFill/>
        </p:spPr>
      </p:pic>
      <p:pic>
        <p:nvPicPr>
          <p:cNvPr id="3" name="Рисунок 2" descr="цветик 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9" y="714356"/>
            <a:ext cx="4929221" cy="5429288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000760" y="4071942"/>
            <a:ext cx="24145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ЯБЛОКО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6000760" y="5214950"/>
            <a:ext cx="24145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МОРКОВЬ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1000108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Что относится к овощам?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85"/>
            <a:ext cx="9120673" cy="6875585"/>
          </a:xfrm>
          <a:prstGeom prst="rect">
            <a:avLst/>
          </a:prstGeom>
          <a:noFill/>
        </p:spPr>
      </p:pic>
      <p:pic>
        <p:nvPicPr>
          <p:cNvPr id="3" name="Рисунок 2" descr="цветик 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9" y="642919"/>
            <a:ext cx="4857784" cy="5500725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6072198" y="4071942"/>
            <a:ext cx="23431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ЧЕЛОВЕК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noaction">
              <a:snd r:embed="rId5" name="laser.wav" builtIn="1"/>
            </a:hlinkClick>
          </p:cNvPr>
          <p:cNvSpPr/>
          <p:nvPr/>
        </p:nvSpPr>
        <p:spPr>
          <a:xfrm>
            <a:off x="6072198" y="5143512"/>
            <a:ext cx="23431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КАМНИ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785794"/>
            <a:ext cx="2571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Кто относится к живой природе?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6" y="0"/>
            <a:ext cx="9120673" cy="6875585"/>
          </a:xfrm>
          <a:prstGeom prst="rect">
            <a:avLst/>
          </a:prstGeom>
          <a:noFill/>
        </p:spPr>
      </p:pic>
      <p:pic>
        <p:nvPicPr>
          <p:cNvPr id="3" name="Рисунок 2" descr="цветик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42918"/>
            <a:ext cx="5000660" cy="5500726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000760" y="4000504"/>
            <a:ext cx="24145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РАСТЕНИЯ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6000760" y="5143512"/>
            <a:ext cx="24145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ВОДА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785794"/>
            <a:ext cx="2500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Что относится к неживой природе?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Ра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4816"/>
            <a:ext cx="9144000" cy="6932816"/>
          </a:xfrm>
          <a:prstGeom prst="rect">
            <a:avLst/>
          </a:prstGeom>
          <a:noFill/>
        </p:spPr>
      </p:pic>
      <p:pic>
        <p:nvPicPr>
          <p:cNvPr id="5" name="Рисунок 4" descr="цветик 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71480"/>
            <a:ext cx="5000660" cy="5500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5572131" y="5348671"/>
            <a:ext cx="28575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Молодец!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hlinkClick r:id="" action="ppaction://hlinkshowjump?jump=endshow"/>
          </p:cNvPr>
          <p:cNvSpPr/>
          <p:nvPr/>
        </p:nvSpPr>
        <p:spPr>
          <a:xfrm>
            <a:off x="5857884" y="642918"/>
            <a:ext cx="257176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ВЫХОД</a:t>
            </a:r>
            <a:endParaRPr lang="ru-RU" sz="36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м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836" y="0"/>
            <a:ext cx="9222836" cy="6825110"/>
          </a:xfrm>
        </p:spPr>
      </p:pic>
      <p:sp>
        <p:nvSpPr>
          <p:cNvPr id="5" name="TextBox 4"/>
          <p:cNvSpPr txBox="1"/>
          <p:nvPr/>
        </p:nvSpPr>
        <p:spPr>
          <a:xfrm>
            <a:off x="571472" y="71435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4">
                    <a:lumMod val="75000"/>
                  </a:schemeClr>
                </a:solidFill>
              </a:rPr>
              <a:t>Интернет - ресурсы</a:t>
            </a:r>
            <a:endParaRPr lang="ru-RU" sz="4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85926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hlinkClick r:id="rId3"/>
              </a:rPr>
              <a:t>http</a:t>
            </a:r>
            <a:r>
              <a:rPr lang="ru-RU" sz="2400" b="1" u="sng" dirty="0">
                <a:hlinkClick r:id="rId3"/>
              </a:rPr>
              <a:t>://pedsovet.su/_ld/54/5413.jpg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- рамка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2285992"/>
            <a:ext cx="7898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hlinkClick r:id="rId4"/>
              </a:rPr>
              <a:t>http://rebenok16.ru/wp-content/uploads</a:t>
            </a:r>
            <a:r>
              <a:rPr lang="ru-RU" sz="2400" b="1" u="sng" dirty="0" smtClean="0">
                <a:hlinkClick r:id="rId4"/>
              </a:rPr>
              <a:t>/</a:t>
            </a:r>
          </a:p>
          <a:p>
            <a:r>
              <a:rPr lang="ru-RU" sz="2400" b="1" u="sng" dirty="0" smtClean="0">
                <a:hlinkClick r:id="rId4"/>
              </a:rPr>
              <a:t>2013/03/</a:t>
            </a:r>
            <a:r>
              <a:rPr lang="ru-RU" sz="2400" b="1" u="sng" dirty="0" err="1" smtClean="0">
                <a:hlinkClick r:id="rId4"/>
              </a:rPr>
              <a:t>raskraski-dlya-malishey-cvetok.jpg</a:t>
            </a:r>
            <a:r>
              <a:rPr lang="ru-RU" sz="2400" b="1" dirty="0" smtClean="0"/>
              <a:t> 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</a:rPr>
              <a:t>картинка Цветик</a:t>
            </a:r>
          </a:p>
          <a:p>
            <a:endParaRPr lang="ru-RU" dirty="0"/>
          </a:p>
        </p:txBody>
      </p:sp>
      <p:sp>
        <p:nvSpPr>
          <p:cNvPr id="7" name="Управляющая кнопка: в начало 6">
            <a:hlinkClick r:id="rId5" action="ppaction://hlinksldjump" highlightClick="1"/>
          </p:cNvPr>
          <p:cNvSpPr/>
          <p:nvPr/>
        </p:nvSpPr>
        <p:spPr>
          <a:xfrm>
            <a:off x="7215206" y="5286388"/>
            <a:ext cx="1113854" cy="7143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28662" y="392906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3500438"/>
            <a:ext cx="951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6"/>
              </a:rPr>
              <a:t>http://11book.ru/1-klass/111-prirodovedenie/1131-testy-okruzhayushchij-mir-1-klass-pleshakov</a:t>
            </a:r>
            <a:r>
              <a:rPr lang="ru-RU" sz="2400" b="1" dirty="0" smtClean="0"/>
              <a:t>  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- источник заданий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4429132"/>
            <a:ext cx="9460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Ведущая мастер-класса "Интерактивная раскраска </a:t>
            </a:r>
          </a:p>
          <a:p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в программе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Microsoft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Office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Power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</a:rPr>
              <a:t>Point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</a:rPr>
              <a:t>» Фокина Л.П. 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26" y="0"/>
            <a:ext cx="9120673" cy="68755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1285860"/>
            <a:ext cx="64294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Дорогой друг!</a:t>
            </a:r>
          </a:p>
          <a:p>
            <a:pPr algn="ctr"/>
            <a:endParaRPr lang="ru-RU" sz="24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Прочитай вопрос и выбери один из ответов.</a:t>
            </a:r>
          </a:p>
          <a:p>
            <a:pPr algn="ctr"/>
            <a:endParaRPr lang="ru-RU" sz="28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Если ты ответишь правильно, то перейдёшь к следующему заданию.</a:t>
            </a:r>
          </a:p>
          <a:p>
            <a:pPr algn="ctr"/>
            <a:endParaRPr lang="ru-RU" sz="24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endParaRPr lang="ru-RU" sz="2400" b="1" i="1" dirty="0" smtClean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Удачи!</a:t>
            </a:r>
            <a:endParaRPr lang="ru-RU" sz="4000" b="1" i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429520" y="5357826"/>
            <a:ext cx="928694" cy="7143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Управляющая кнопка: в конец 6">
            <a:hlinkClick r:id="" action="ppaction://hlinkshowjump?jump=lastslide" highlightClick="1"/>
          </p:cNvPr>
          <p:cNvSpPr/>
          <p:nvPr/>
        </p:nvSpPr>
        <p:spPr>
          <a:xfrm>
            <a:off x="857224" y="5357826"/>
            <a:ext cx="928694" cy="68522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170"/>
          </a:xfrm>
          <a:prstGeom prst="rect">
            <a:avLst/>
          </a:prstGeom>
          <a:noFill/>
        </p:spPr>
      </p:pic>
      <p:pic>
        <p:nvPicPr>
          <p:cNvPr id="5" name="Рисунок 4" descr="raskraski-dlya-malishey-cvet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9" y="785794"/>
            <a:ext cx="4714907" cy="5357850"/>
          </a:xfrm>
          <a:prstGeom prst="rect">
            <a:avLst/>
          </a:prstGeom>
        </p:spPr>
      </p:pic>
      <p:sp>
        <p:nvSpPr>
          <p:cNvPr id="6" name="Скругленный прямоугольник 5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143636" y="5143512"/>
            <a:ext cx="92869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7358082" y="51435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1285860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Сколько в радуге цветов?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85"/>
            <a:ext cx="9144000" cy="6893170"/>
          </a:xfrm>
          <a:prstGeom prst="rect">
            <a:avLst/>
          </a:prstGeom>
          <a:noFill/>
        </p:spPr>
      </p:pic>
      <p:pic>
        <p:nvPicPr>
          <p:cNvPr id="3" name="Рисунок 2" descr="цвети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241" y="714356"/>
            <a:ext cx="4807891" cy="5429288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5857884" y="4000504"/>
            <a:ext cx="23431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ОРАНЖЕВЫЙ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noaction">
              <a:snd r:embed="rId5" name="laser.wav" builtIn="1"/>
            </a:hlinkClick>
          </p:cNvPr>
          <p:cNvSpPr/>
          <p:nvPr/>
        </p:nvSpPr>
        <p:spPr>
          <a:xfrm>
            <a:off x="5857884" y="5143512"/>
            <a:ext cx="23431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ГОЛУБОЙ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785794"/>
            <a:ext cx="26432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Какой цвет в радуге идёт за красным?</a:t>
            </a:r>
          </a:p>
          <a:p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85"/>
            <a:ext cx="9144000" cy="6893170"/>
          </a:xfrm>
          <a:prstGeom prst="rect">
            <a:avLst/>
          </a:prstGeom>
          <a:noFill/>
        </p:spPr>
      </p:pic>
      <p:pic>
        <p:nvPicPr>
          <p:cNvPr id="3" name="Рисунок 2" descr="цвети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124" y="714356"/>
            <a:ext cx="4873008" cy="5357850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5929322" y="3929066"/>
            <a:ext cx="23431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ЗВЁЗДЫ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5929322" y="5072074"/>
            <a:ext cx="23431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СОЛНЦЕ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57883" y="1000108"/>
            <a:ext cx="2428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Что светит на небе днём?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85"/>
            <a:ext cx="9144000" cy="6893170"/>
          </a:xfrm>
          <a:prstGeom prst="rect">
            <a:avLst/>
          </a:prstGeom>
          <a:noFill/>
        </p:spPr>
      </p:pic>
      <p:pic>
        <p:nvPicPr>
          <p:cNvPr id="3" name="Рисунок 2" descr="цветик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6963" y="714356"/>
            <a:ext cx="5028045" cy="5429288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5929322" y="51435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noaction">
              <a:snd r:embed="rId5" name="laser.wav" builtIn="1"/>
            </a:hlinkClick>
          </p:cNvPr>
          <p:cNvSpPr/>
          <p:nvPr/>
        </p:nvSpPr>
        <p:spPr>
          <a:xfrm>
            <a:off x="7429520" y="514351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НЕТ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857232"/>
            <a:ext cx="2643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В правильной ли последовательности перечислены времена года?</a:t>
            </a:r>
          </a:p>
          <a:p>
            <a:endParaRPr lang="ru-RU" sz="28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Лето, осень, зима, весна.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585"/>
            <a:ext cx="9144000" cy="6893170"/>
          </a:xfrm>
          <a:prstGeom prst="rect">
            <a:avLst/>
          </a:prstGeom>
          <a:noFill/>
        </p:spPr>
      </p:pic>
      <p:pic>
        <p:nvPicPr>
          <p:cNvPr id="3" name="Рисунок 2" descr="цветик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691387"/>
            <a:ext cx="5000660" cy="5460055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5929322" y="4000504"/>
            <a:ext cx="2486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СЕВЕРЕ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noaction">
              <a:snd r:embed="rId5" name="laser.wav" builtIn="1"/>
            </a:hlinkClick>
          </p:cNvPr>
          <p:cNvSpPr/>
          <p:nvPr/>
        </p:nvSpPr>
        <p:spPr>
          <a:xfrm>
            <a:off x="5929322" y="5143512"/>
            <a:ext cx="248603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АНТАРКТИДЕ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857232"/>
            <a:ext cx="2286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Где живут белые медведи?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3170"/>
          </a:xfrm>
          <a:prstGeom prst="rect">
            <a:avLst/>
          </a:prstGeom>
          <a:noFill/>
        </p:spPr>
      </p:pic>
      <p:pic>
        <p:nvPicPr>
          <p:cNvPr id="3" name="Рисунок 2" descr="цветик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9" y="714356"/>
            <a:ext cx="4786346" cy="5357850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5715008" y="4000504"/>
            <a:ext cx="27003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СЕВЕРЕ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5715008" y="5143512"/>
            <a:ext cx="27003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АНТАРКТИДЕ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1000108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Где живут пингвины?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170"/>
            <a:ext cx="9144000" cy="6893170"/>
          </a:xfrm>
          <a:prstGeom prst="rect">
            <a:avLst/>
          </a:prstGeom>
          <a:noFill/>
        </p:spPr>
      </p:pic>
      <p:pic>
        <p:nvPicPr>
          <p:cNvPr id="3" name="Рисунок 2" descr="цветик 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97" y="642918"/>
            <a:ext cx="5146649" cy="5429288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" action="ppaction://noaction">
              <a:snd r:embed="rId4" name="laser.wav" builtIn="1"/>
            </a:hlinkClick>
          </p:cNvPr>
          <p:cNvSpPr/>
          <p:nvPr/>
        </p:nvSpPr>
        <p:spPr>
          <a:xfrm>
            <a:off x="6000760" y="4000504"/>
            <a:ext cx="24145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ВИТАМИН В</a:t>
            </a:r>
            <a:endParaRPr lang="ru-RU" sz="2800" b="1" dirty="0"/>
          </a:p>
        </p:txBody>
      </p:sp>
      <p:sp>
        <p:nvSpPr>
          <p:cNvPr id="5" name="Скругленный прямоугольник 4">
            <a:hlinkClick r:id="" action="ppaction://hlinkshowjump?jump=nextslide">
              <a:snd r:embed="rId5" name="applause.wav" builtIn="1"/>
            </a:hlinkClick>
          </p:cNvPr>
          <p:cNvSpPr/>
          <p:nvPr/>
        </p:nvSpPr>
        <p:spPr>
          <a:xfrm>
            <a:off x="6000760" y="5143512"/>
            <a:ext cx="241459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ВИТАМИН С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642918"/>
            <a:ext cx="2857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Какой витамин Вам нужен, чтобы реже болеть?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213</Words>
  <Application>Microsoft Office PowerPoint</Application>
  <PresentationFormat>Экран (4:3)</PresentationFormat>
  <Paragraphs>68</Paragraphs>
  <Slides>16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2015-01-26T16:32:20Z</dcterms:created>
  <dcterms:modified xsi:type="dcterms:W3CDTF">2015-01-29T19:21:19Z</dcterms:modified>
</cp:coreProperties>
</file>