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Домашние животные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МБДОУ №124</a:t>
            </a:r>
          </a:p>
          <a:p>
            <a:r>
              <a:rPr lang="ru-RU" dirty="0" smtClean="0"/>
              <a:t>Составила: учитель-логопед</a:t>
            </a:r>
          </a:p>
          <a:p>
            <a:r>
              <a:rPr lang="ru-RU" dirty="0" smtClean="0"/>
              <a:t>                    Лапикова К.С.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«Чей хвост?»</a:t>
            </a:r>
            <a:br>
              <a:rPr lang="ru-RU" dirty="0" smtClean="0"/>
            </a:br>
            <a:r>
              <a:rPr lang="ru-RU" sz="2200" dirty="0" smtClean="0"/>
              <a:t>Помоги животным найти свои хвостики</a:t>
            </a:r>
            <a:endParaRPr lang="ru-RU" sz="2200" dirty="0"/>
          </a:p>
        </p:txBody>
      </p:sp>
      <p:pic>
        <p:nvPicPr>
          <p:cNvPr id="1027" name="Picture 3" descr="D:\ЛОГОПЕДИЯ\картинки\домашние животные\чей хвост\Безымянный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1867161" cy="1695687"/>
          </a:xfrm>
          <a:prstGeom prst="rect">
            <a:avLst/>
          </a:prstGeom>
          <a:noFill/>
        </p:spPr>
      </p:pic>
      <p:pic>
        <p:nvPicPr>
          <p:cNvPr id="1028" name="Picture 4" descr="D:\ЛОГОПЕДИЯ\картинки\домашние животные\чей хвост\хвост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4267200"/>
            <a:ext cx="1066800" cy="1676400"/>
          </a:xfrm>
          <a:prstGeom prst="rect">
            <a:avLst/>
          </a:prstGeom>
          <a:noFill/>
        </p:spPr>
      </p:pic>
      <p:pic>
        <p:nvPicPr>
          <p:cNvPr id="1029" name="Picture 5" descr="D:\ЛОГОПЕДИЯ\картинки\домашние животные\чей хвост\голова коров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1828800"/>
            <a:ext cx="1752600" cy="1447800"/>
          </a:xfrm>
          <a:prstGeom prst="rect">
            <a:avLst/>
          </a:prstGeom>
          <a:noFill/>
        </p:spPr>
      </p:pic>
      <p:pic>
        <p:nvPicPr>
          <p:cNvPr id="1030" name="Picture 6" descr="D:\ЛОГОПЕДИЯ\картинки\домашние животные\чей хвост\коровий хвост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4495800"/>
            <a:ext cx="1066800" cy="1524000"/>
          </a:xfrm>
          <a:prstGeom prst="rect">
            <a:avLst/>
          </a:prstGeom>
          <a:noFill/>
        </p:spPr>
      </p:pic>
      <p:pic>
        <p:nvPicPr>
          <p:cNvPr id="1031" name="Picture 7" descr="D:\ЛОГОПЕДИЯ\картинки\домашние животные\чей хвост\лошадь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1752600"/>
            <a:ext cx="1962150" cy="1524000"/>
          </a:xfrm>
          <a:prstGeom prst="rect">
            <a:avLst/>
          </a:prstGeom>
          <a:noFill/>
        </p:spPr>
      </p:pic>
      <p:pic>
        <p:nvPicPr>
          <p:cNvPr id="1032" name="Picture 8" descr="D:\ЛОГОПЕДИЯ\картинки\домашние животные\чей хвост\хвост лошади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" y="4267200"/>
            <a:ext cx="1285875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«У кого какой домик?»</a:t>
            </a:r>
            <a:br>
              <a:rPr lang="ru-RU" dirty="0" smtClean="0"/>
            </a:br>
            <a:r>
              <a:rPr lang="ru-RU" sz="2200" dirty="0" smtClean="0"/>
              <a:t>Помоги животным найти их домики</a:t>
            </a:r>
            <a:endParaRPr lang="ru-RU" sz="2200" dirty="0"/>
          </a:p>
        </p:txBody>
      </p:sp>
      <p:pic>
        <p:nvPicPr>
          <p:cNvPr id="2051" name="Picture 3" descr="D:\ЛОГОПЕДИЯ\картинки\домашние животные\чей домик\schleich_istalloall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066800"/>
            <a:ext cx="2895600" cy="2667000"/>
          </a:xfrm>
          <a:prstGeom prst="rect">
            <a:avLst/>
          </a:prstGeom>
          <a:noFill/>
        </p:spPr>
      </p:pic>
      <p:pic>
        <p:nvPicPr>
          <p:cNvPr id="2052" name="Picture 4" descr="D:\ЛОГОПЕДИЯ\картинки\домашние животные\чей домик\0_6d23c_7c390dfa_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447800"/>
            <a:ext cx="3129442" cy="2667001"/>
          </a:xfrm>
          <a:prstGeom prst="rect">
            <a:avLst/>
          </a:prstGeom>
          <a:noFill/>
        </p:spPr>
      </p:pic>
      <p:pic>
        <p:nvPicPr>
          <p:cNvPr id="2053" name="Picture 5" descr="D:\ЛОГОПЕДИЯ\картинки\домашние животные\чей домик\kak-narisovat-sobaku-karandashom-po_1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038600"/>
            <a:ext cx="2211387" cy="2601970"/>
          </a:xfrm>
          <a:prstGeom prst="rect">
            <a:avLst/>
          </a:prstGeom>
          <a:noFill/>
        </p:spPr>
      </p:pic>
      <p:pic>
        <p:nvPicPr>
          <p:cNvPr id="2050" name="Picture 2" descr="D:\ЛОГОПЕДИЯ\картинки\домашние животные\чей домик\cartoon-images-of-horse-dowload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4038600"/>
            <a:ext cx="2762824" cy="2543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3472E-18 6.29972E-6 L -0.49167 -0.36632 " pathEditMode="relative" ptsTypes="AA">
                                      <p:cBhvr>
                                        <p:cTn id="11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2.65495E-6 L 0.53334 -0.42184 " pathEditMode="relative" ptsTypes="AA">
                                      <p:cBhvr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«Чьё молоко?»</a:t>
            </a:r>
            <a:br>
              <a:rPr lang="ru-RU" dirty="0" smtClean="0"/>
            </a:br>
            <a:r>
              <a:rPr lang="ru-RU" sz="2200" dirty="0" smtClean="0"/>
              <a:t>у кого чьё молоко?</a:t>
            </a:r>
            <a:endParaRPr lang="ru-RU" sz="2200" dirty="0"/>
          </a:p>
        </p:txBody>
      </p:sp>
      <p:pic>
        <p:nvPicPr>
          <p:cNvPr id="3076" name="Picture 4" descr="D:\ЛОГОПЕДИЯ\картинки\домашние животные\society-molo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066800"/>
            <a:ext cx="3810000" cy="2540000"/>
          </a:xfrm>
          <a:prstGeom prst="rect">
            <a:avLst/>
          </a:prstGeom>
          <a:noFill/>
        </p:spPr>
      </p:pic>
      <p:pic>
        <p:nvPicPr>
          <p:cNvPr id="3077" name="Picture 5" descr="D:\ЛОГОПЕДИЯ\картинки\домашние животные\koza_molok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9812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«чьи рога?»</a:t>
            </a:r>
            <a:br>
              <a:rPr lang="ru-RU" dirty="0" smtClean="0"/>
            </a:br>
            <a:r>
              <a:rPr lang="ru-RU" sz="2200" dirty="0" smtClean="0"/>
              <a:t>Помоги животным найти свои рога</a:t>
            </a:r>
            <a:endParaRPr lang="ru-RU" sz="2200" dirty="0"/>
          </a:p>
        </p:txBody>
      </p:sp>
      <p:pic>
        <p:nvPicPr>
          <p:cNvPr id="4098" name="Picture 2" descr="D:\ЛОГОПЕДИЯ\картинки\домашние животные\чьи рога\баран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2057400" cy="1828800"/>
          </a:xfrm>
          <a:prstGeom prst="rect">
            <a:avLst/>
          </a:prstGeom>
          <a:noFill/>
        </p:spPr>
      </p:pic>
      <p:pic>
        <p:nvPicPr>
          <p:cNvPr id="4100" name="Picture 4" descr="D:\ЛОГОПЕДИЯ\картинки\домашние животные\чьи рога\коз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0"/>
            <a:ext cx="2038350" cy="1828800"/>
          </a:xfrm>
          <a:prstGeom prst="rect">
            <a:avLst/>
          </a:prstGeom>
          <a:noFill/>
        </p:spPr>
      </p:pic>
      <p:pic>
        <p:nvPicPr>
          <p:cNvPr id="4101" name="Picture 5" descr="D:\ЛОГОПЕДИЯ\картинки\домашние животные\чьи рога\козьи рог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648200"/>
            <a:ext cx="2209800" cy="1143000"/>
          </a:xfrm>
          <a:prstGeom prst="rect">
            <a:avLst/>
          </a:prstGeom>
          <a:noFill/>
        </p:spPr>
      </p:pic>
      <p:pic>
        <p:nvPicPr>
          <p:cNvPr id="4102" name="Picture 6" descr="D:\ЛОГОПЕДИЯ\картинки\домашние животные\чьи рога\корова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1400" y="1600200"/>
            <a:ext cx="2009775" cy="1752600"/>
          </a:xfrm>
          <a:prstGeom prst="rect">
            <a:avLst/>
          </a:prstGeom>
          <a:noFill/>
        </p:spPr>
      </p:pic>
      <p:pic>
        <p:nvPicPr>
          <p:cNvPr id="4103" name="Picture 7" descr="D:\ЛОГОПЕДИЯ\картинки\домашние животные\чьи рога\коровьи рог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4724400"/>
            <a:ext cx="1857375" cy="1066800"/>
          </a:xfrm>
          <a:prstGeom prst="rect">
            <a:avLst/>
          </a:prstGeom>
          <a:noFill/>
        </p:spPr>
      </p:pic>
      <p:pic>
        <p:nvPicPr>
          <p:cNvPr id="4104" name="Picture 8" descr="D:\ЛОГОПЕДИЯ\картинки\домашние животные\чьи рога\Безымянный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4495800"/>
            <a:ext cx="22860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1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4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30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Домашние животные</vt:lpstr>
      <vt:lpstr>«Чей хвост?» Помоги животным найти свои хвостики</vt:lpstr>
      <vt:lpstr>«У кого какой домик?» Помоги животным найти их домики</vt:lpstr>
      <vt:lpstr>«Чьё молоко?» у кого чьё молоко?</vt:lpstr>
      <vt:lpstr>«чьи рога?» Помоги животным найти свои рога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Домашние животные</dc:title>
  <dc:creator>Ксения</dc:creator>
  <cp:lastModifiedBy>Ксения</cp:lastModifiedBy>
  <cp:revision>7</cp:revision>
  <dcterms:created xsi:type="dcterms:W3CDTF">2015-11-21T14:28:41Z</dcterms:created>
  <dcterms:modified xsi:type="dcterms:W3CDTF">2015-11-21T15:26:53Z</dcterms:modified>
</cp:coreProperties>
</file>