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66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1E"/>
    <a:srgbClr val="00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199" autoAdjust="0"/>
  </p:normalViewPr>
  <p:slideViewPr>
    <p:cSldViewPr>
      <p:cViewPr varScale="1">
        <p:scale>
          <a:sx n="55" d="100"/>
          <a:sy n="55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3A267-B0F0-4389-9DA5-A0E7FD50E223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F2C00-628E-4DC7-B4CA-1F5BF8C91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40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2C00-628E-4DC7-B4CA-1F5BF8C91D3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42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2C00-628E-4DC7-B4CA-1F5BF8C91D3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02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6600"/>
                </a:solidFill>
                <a:latin typeface="Comic Sans MS" pitchFamily="66" charset="0"/>
              </a:rPr>
              <a:t>«ПО ГРИБЫ МЫ В ЛЕС ПОЙДЕМ»</a:t>
            </a: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(загадки о грибах)</a:t>
            </a:r>
            <a:endParaRPr lang="ru-RU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00421E"/>
                </a:solidFill>
                <a:latin typeface="Comic Sans MS" pitchFamily="66" charset="0"/>
              </a:rPr>
              <a:t>Ответы на загадки</a:t>
            </a:r>
            <a:endParaRPr lang="ru-RU" dirty="0">
              <a:solidFill>
                <a:srgbClr val="00421E"/>
              </a:solidFill>
              <a:latin typeface="Comic Sans MS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3816424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rgbClr val="00421E"/>
                </a:solidFill>
                <a:latin typeface="Comic Sans MS" pitchFamily="66" charset="0"/>
              </a:rPr>
              <a:t>Белый гриб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rgbClr val="00421E"/>
                </a:solidFill>
                <a:latin typeface="Comic Sans MS" pitchFamily="66" charset="0"/>
              </a:rPr>
              <a:t>Маслята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rgbClr val="00421E"/>
                </a:solidFill>
                <a:latin typeface="Comic Sans MS" pitchFamily="66" charset="0"/>
              </a:rPr>
              <a:t>Мухомор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rgbClr val="00421E"/>
                </a:solidFill>
                <a:latin typeface="Comic Sans MS" pitchFamily="66" charset="0"/>
              </a:rPr>
              <a:t>Опята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rgbClr val="00421E"/>
                </a:solidFill>
                <a:latin typeface="Comic Sans MS" pitchFamily="66" charset="0"/>
              </a:rPr>
              <a:t>Подосиновик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rgbClr val="00421E"/>
                </a:solidFill>
                <a:latin typeface="Comic Sans MS" pitchFamily="66" charset="0"/>
              </a:rPr>
              <a:t>Лисички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9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 грибы мы в лес пойдем, 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что для этого возьмем?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610"/>
            <a:ext cx="5845130" cy="409705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04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0798" y="148478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Стоит Лукашка -</a:t>
            </a:r>
          </a:p>
          <a:p>
            <a:endParaRPr lang="ru-RU" sz="32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Белая рубашка,</a:t>
            </a:r>
          </a:p>
          <a:p>
            <a:endParaRPr lang="ru-RU" sz="32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А шляпа надета</a:t>
            </a:r>
          </a:p>
          <a:p>
            <a:endParaRPr lang="ru-RU" sz="32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Шоколадного цвета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5585"/>
            <a:ext cx="7920524" cy="594039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35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9888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Стоит мальчонка -</a:t>
            </a:r>
          </a:p>
          <a:p>
            <a:pPr algn="ctr"/>
            <a:endParaRPr lang="ru-RU" sz="32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Замаслена шапчонка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920880" cy="61926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09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62880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В шапке красной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Враг опасный.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Полюбуйся, погляди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Да сторонкой обойди!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6632"/>
            <a:ext cx="5136951" cy="6535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97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700808"/>
            <a:ext cx="49502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Нет дружней грибов, чем эти.</a:t>
            </a:r>
          </a:p>
          <a:p>
            <a:pPr algn="ctr"/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Знают взрослые и дети -</a:t>
            </a:r>
          </a:p>
          <a:p>
            <a:pPr algn="ctr"/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 пеньках растут в лесу,</a:t>
            </a:r>
          </a:p>
          <a:p>
            <a:pPr algn="ctr"/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Как веснушки на носу.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4" y="332656"/>
            <a:ext cx="8486864" cy="59766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90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27687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C0000"/>
                </a:solidFill>
                <a:latin typeface="Comic Sans MS" pitchFamily="66" charset="0"/>
              </a:rPr>
              <a:t>Под осинами на кочке</a:t>
            </a:r>
          </a:p>
          <a:p>
            <a:endParaRPr lang="ru-RU" sz="2800" b="1" dirty="0" smtClean="0">
              <a:solidFill>
                <a:srgbClr val="CC0000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CC0000"/>
                </a:solidFill>
                <a:latin typeface="Comic Sans MS" pitchFamily="66" charset="0"/>
              </a:rPr>
              <a:t>Гриб </a:t>
            </a:r>
            <a:r>
              <a:rPr lang="ru-RU" sz="2800" b="1" dirty="0">
                <a:solidFill>
                  <a:srgbClr val="CC0000"/>
                </a:solidFill>
                <a:latin typeface="Comic Sans MS" pitchFamily="66" charset="0"/>
              </a:rPr>
              <a:t>в малиновом платочке.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92" y="411871"/>
            <a:ext cx="7814415" cy="586081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81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70080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Золотистые девицы,</a:t>
            </a: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Очень дружные сестрицы.</a:t>
            </a: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Ходят в рыженьких беретах,</a:t>
            </a: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Осень в лес приносят летом.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64896" cy="60486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85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421E"/>
                </a:solidFill>
                <a:latin typeface="Comic Sans MS" pitchFamily="66" charset="0"/>
              </a:rPr>
              <a:t>Вот и полная корзинка</a:t>
            </a:r>
            <a:br>
              <a:rPr lang="ru-RU" b="1" dirty="0" smtClean="0">
                <a:solidFill>
                  <a:srgbClr val="00421E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421E"/>
                </a:solidFill>
                <a:latin typeface="Comic Sans MS" pitchFamily="66" charset="0"/>
              </a:rPr>
              <a:t>прежде чем её нести</a:t>
            </a:r>
            <a:br>
              <a:rPr lang="ru-RU" b="1" dirty="0" smtClean="0">
                <a:solidFill>
                  <a:srgbClr val="00421E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421E"/>
                </a:solidFill>
                <a:latin typeface="Comic Sans MS" pitchFamily="66" charset="0"/>
              </a:rPr>
              <a:t>Щедрый лес ты на прощанье</a:t>
            </a:r>
            <a:br>
              <a:rPr lang="ru-RU" b="1" dirty="0" smtClean="0">
                <a:solidFill>
                  <a:srgbClr val="00421E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421E"/>
                </a:solidFill>
                <a:latin typeface="Comic Sans MS" pitchFamily="66" charset="0"/>
              </a:rPr>
              <a:t>от души поблагодари!</a:t>
            </a:r>
            <a:endParaRPr lang="ru-RU" b="1" dirty="0">
              <a:solidFill>
                <a:srgbClr val="00421E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8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92D05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51</TotalTime>
  <Words>110</Words>
  <Application>Microsoft Office PowerPoint</Application>
  <PresentationFormat>Экран (4:3)</PresentationFormat>
  <Paragraphs>47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«ПО ГРИБЫ МЫ В ЛЕС ПОЙДЕМ» (загадки о грибах)</vt:lpstr>
      <vt:lpstr>По грибы мы в лес пойдем,  что для этого возьмем?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Вот и полная корзинка прежде чем её нести Щедрый лес ты на прощанье от души поблагодари!</vt:lpstr>
      <vt:lpstr>Ответы на загадки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софия</dc:creator>
  <cp:lastModifiedBy>софия</cp:lastModifiedBy>
  <cp:revision>6</cp:revision>
  <dcterms:created xsi:type="dcterms:W3CDTF">2013-04-08T15:25:20Z</dcterms:created>
  <dcterms:modified xsi:type="dcterms:W3CDTF">2013-04-08T16:27:06Z</dcterms:modified>
</cp:coreProperties>
</file>