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4" r:id="rId3"/>
    <p:sldId id="257" r:id="rId4"/>
    <p:sldId id="269" r:id="rId5"/>
    <p:sldId id="268" r:id="rId6"/>
    <p:sldId id="259" r:id="rId7"/>
    <p:sldId id="270" r:id="rId8"/>
    <p:sldId id="261" r:id="rId9"/>
    <p:sldId id="271" r:id="rId10"/>
    <p:sldId id="262" r:id="rId11"/>
    <p:sldId id="260" r:id="rId12"/>
    <p:sldId id="263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C73D67-BF5A-4BD3-8509-058460EE92F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94488-7703-432C-83D9-B2E4549A4D9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30DCC-82EA-4FBC-B0A9-D14D4F4D247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352C3-09B3-4A66-994A-9B59D782149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BBF568-E914-48B8-8713-990AA3FD833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E6CE4F-0B5F-4700-B769-88A60A2A4B4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C8AB8-6647-4F92-9731-DAF158BE19C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8870-7CF7-4BE7-B22F-3788D12552E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BEEDC-F783-4855-8240-3363B576338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409AB-431F-47E7-91E3-AF382FA5B78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8FB1-10BA-46A5-BF76-F1F61CEE088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48A81-F518-42C9-AD40-AED389B91AE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D152-5C74-4B11-B3C8-19A85328295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50E5-E407-4595-A1B1-D5585E2CBE2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92B40E9-BD91-4BD9-A197-224D43420BC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76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/>
          <a:lstStyle/>
          <a:p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Создание многоуровневого списка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Практическое задание для 7 класса 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424863" cy="935385"/>
          </a:xfrm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пункты 2.2.5 – 2.2.6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понизить их уровень. Для этого воспользоваться кнопкой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Увеличить отступ </a:t>
            </a:r>
          </a:p>
          <a:p>
            <a:pPr>
              <a:buFont typeface="Wingdings" pitchFamily="2" charset="2"/>
              <a:buNone/>
            </a:pPr>
            <a:endParaRPr lang="ru-RU" sz="2600" i="1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7164288" y="1268760"/>
          <a:ext cx="792163" cy="792162"/>
        </p:xfrm>
        <a:graphic>
          <a:graphicData uri="http://schemas.openxmlformats.org/presentationml/2006/ole">
            <p:oleObj spid="_x0000_s14339" name="Точечный рисунок" r:id="rId3" imgW="371527" imgH="371527" progId="PBrus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1196752"/>
            <a:ext cx="6192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	Устройства современного компьютера</a:t>
            </a:r>
          </a:p>
          <a:p>
            <a:pPr lvl="0"/>
            <a:r>
              <a:rPr lang="ru-RU" dirty="0" smtClean="0"/>
              <a:t>1.  Процессор</a:t>
            </a:r>
            <a:endParaRPr lang="ru-RU" sz="1600" dirty="0" smtClean="0"/>
          </a:p>
          <a:p>
            <a:pPr lvl="0"/>
            <a:r>
              <a:rPr lang="ru-RU" dirty="0" smtClean="0"/>
              <a:t>2.  Память</a:t>
            </a:r>
            <a:endParaRPr lang="ru-RU" sz="1600" dirty="0" smtClean="0"/>
          </a:p>
          <a:p>
            <a:pPr lvl="1"/>
            <a:r>
              <a:rPr lang="ru-RU" dirty="0" smtClean="0"/>
              <a:t>2.1.Оперативная память</a:t>
            </a:r>
            <a:endParaRPr lang="ru-RU" sz="1600" dirty="0" smtClean="0"/>
          </a:p>
          <a:p>
            <a:pPr lvl="1"/>
            <a:r>
              <a:rPr lang="ru-RU" dirty="0" smtClean="0"/>
              <a:t>2.2.Долговременная память</a:t>
            </a:r>
            <a:endParaRPr lang="ru-RU" sz="1600" dirty="0" smtClean="0"/>
          </a:p>
          <a:p>
            <a:pPr marL="806450" lvl="1"/>
            <a:r>
              <a:rPr lang="ru-RU" dirty="0" smtClean="0"/>
              <a:t>2.2.1.Жесткий магнитный диск</a:t>
            </a:r>
            <a:endParaRPr lang="ru-RU" sz="1600" dirty="0" smtClean="0"/>
          </a:p>
          <a:p>
            <a:pPr marL="806450" lvl="1"/>
            <a:r>
              <a:rPr lang="ru-RU" dirty="0" smtClean="0"/>
              <a:t>2.2.2.Дискета</a:t>
            </a:r>
            <a:endParaRPr lang="ru-RU" sz="1600" dirty="0" smtClean="0"/>
          </a:p>
          <a:p>
            <a:pPr marL="806450" lvl="1"/>
            <a:r>
              <a:rPr lang="ru-RU" dirty="0" smtClean="0"/>
              <a:t>2.2.3.Флэш-память</a:t>
            </a:r>
            <a:endParaRPr lang="ru-RU" sz="1600" dirty="0" smtClean="0"/>
          </a:p>
          <a:p>
            <a:pPr marL="806450" lvl="1"/>
            <a:r>
              <a:rPr lang="ru-RU" dirty="0" smtClean="0"/>
              <a:t>2.2.4.Оптические диски</a:t>
            </a:r>
            <a:endParaRPr lang="ru-RU" sz="1600" dirty="0" smtClean="0"/>
          </a:p>
          <a:p>
            <a:pPr marL="1157288" lvl="1"/>
            <a:r>
              <a:rPr lang="ru-RU" dirty="0" smtClean="0"/>
              <a:t>2.2.4.1.CD</a:t>
            </a:r>
            <a:endParaRPr lang="ru-RU" sz="1600" dirty="0" smtClean="0"/>
          </a:p>
          <a:p>
            <a:pPr marL="1157288" lvl="1"/>
            <a:r>
              <a:rPr lang="ru-RU" dirty="0" smtClean="0"/>
              <a:t>2.2.4.2.DVD</a:t>
            </a:r>
            <a:endParaRPr lang="ru-RU" sz="1600" dirty="0" smtClean="0"/>
          </a:p>
          <a:p>
            <a:pPr lvl="0"/>
            <a:r>
              <a:rPr lang="ru-RU" dirty="0" smtClean="0"/>
              <a:t>3.  Устройства ввода</a:t>
            </a:r>
            <a:endParaRPr lang="ru-RU" sz="1600" dirty="0" smtClean="0"/>
          </a:p>
          <a:p>
            <a:pPr lvl="0"/>
            <a:r>
              <a:rPr lang="ru-RU" dirty="0" smtClean="0"/>
              <a:t>4.  Клавиатура</a:t>
            </a:r>
            <a:endParaRPr lang="ru-RU" sz="1600" dirty="0" smtClean="0"/>
          </a:p>
          <a:p>
            <a:pPr lvl="0"/>
            <a:r>
              <a:rPr lang="ru-RU" dirty="0" smtClean="0"/>
              <a:t>5.  Мышь</a:t>
            </a:r>
            <a:endParaRPr lang="ru-RU" sz="1600" dirty="0" smtClean="0"/>
          </a:p>
          <a:p>
            <a:pPr lvl="0"/>
            <a:r>
              <a:rPr lang="ru-RU" dirty="0" smtClean="0"/>
              <a:t>6.  Сканер</a:t>
            </a:r>
            <a:endParaRPr lang="ru-RU" sz="1600" dirty="0" smtClean="0"/>
          </a:p>
          <a:p>
            <a:pPr lvl="0"/>
            <a:r>
              <a:rPr lang="ru-RU" dirty="0" smtClean="0"/>
              <a:t>7.  Графический планшет</a:t>
            </a:r>
            <a:endParaRPr lang="ru-RU" sz="1600" dirty="0" smtClean="0"/>
          </a:p>
          <a:p>
            <a:pPr lvl="0"/>
            <a:r>
              <a:rPr lang="ru-RU" dirty="0" smtClean="0"/>
              <a:t>8.  Цифровая камера</a:t>
            </a:r>
            <a:endParaRPr lang="ru-RU" sz="1600" dirty="0" smtClean="0"/>
          </a:p>
          <a:p>
            <a:pPr lvl="0"/>
            <a:r>
              <a:rPr lang="ru-RU" dirty="0" smtClean="0"/>
              <a:t>9.  Микрофон</a:t>
            </a:r>
            <a:endParaRPr lang="ru-RU" sz="1600" dirty="0" smtClean="0"/>
          </a:p>
          <a:p>
            <a:pPr lvl="0"/>
            <a:r>
              <a:rPr lang="ru-RU" dirty="0" smtClean="0"/>
              <a:t>10.Джойстик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332656"/>
            <a:ext cx="8229600" cy="93538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Повторите аналогичные операции для других пунктов списка: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3.  Устройства ввода</a:t>
            </a:r>
            <a:endParaRPr lang="ru-RU" sz="1600" dirty="0" smtClean="0"/>
          </a:p>
          <a:p>
            <a:pPr marL="263525" lvl="1"/>
            <a:r>
              <a:rPr lang="ru-RU" dirty="0" smtClean="0"/>
              <a:t>3.1.Клавиатура</a:t>
            </a:r>
            <a:endParaRPr lang="ru-RU" sz="1600" dirty="0" smtClean="0"/>
          </a:p>
          <a:p>
            <a:pPr marL="263525" lvl="1"/>
            <a:r>
              <a:rPr lang="ru-RU" dirty="0" smtClean="0"/>
              <a:t>3.2.Мышь</a:t>
            </a:r>
            <a:endParaRPr lang="ru-RU" sz="1600" dirty="0" smtClean="0"/>
          </a:p>
          <a:p>
            <a:pPr marL="263525" lvl="1"/>
            <a:r>
              <a:rPr lang="ru-RU" dirty="0" smtClean="0"/>
              <a:t>3.3.Сканер</a:t>
            </a:r>
            <a:endParaRPr lang="ru-RU" sz="1600" dirty="0" smtClean="0"/>
          </a:p>
          <a:p>
            <a:pPr marL="263525" lvl="1"/>
            <a:r>
              <a:rPr lang="ru-RU" dirty="0" smtClean="0"/>
              <a:t>3.4.Графический планшет</a:t>
            </a:r>
            <a:endParaRPr lang="ru-RU" sz="1600" dirty="0" smtClean="0"/>
          </a:p>
          <a:p>
            <a:pPr marL="263525" lvl="1"/>
            <a:r>
              <a:rPr lang="ru-RU" dirty="0" smtClean="0"/>
              <a:t>3.5.Цифровая камера</a:t>
            </a:r>
            <a:endParaRPr lang="ru-RU" sz="1600" dirty="0" smtClean="0"/>
          </a:p>
          <a:p>
            <a:pPr marL="263525" lvl="1"/>
            <a:r>
              <a:rPr lang="ru-RU" dirty="0" smtClean="0"/>
              <a:t>3.6.Микрофон</a:t>
            </a:r>
            <a:endParaRPr lang="ru-RU" sz="1600" dirty="0" smtClean="0"/>
          </a:p>
          <a:p>
            <a:pPr marL="263525" lvl="1"/>
            <a:r>
              <a:rPr lang="ru-RU" dirty="0" smtClean="0"/>
              <a:t>3.7.Джойстик</a:t>
            </a:r>
            <a:endParaRPr lang="ru-RU" sz="1600" dirty="0" smtClean="0"/>
          </a:p>
          <a:p>
            <a:pPr lvl="0"/>
            <a:r>
              <a:rPr lang="ru-RU" dirty="0" smtClean="0"/>
              <a:t>4.  Устройства вывода</a:t>
            </a:r>
            <a:endParaRPr lang="ru-RU" sz="1600" dirty="0" smtClean="0"/>
          </a:p>
          <a:p>
            <a:pPr marL="263525" lvl="1"/>
            <a:r>
              <a:rPr lang="ru-RU" dirty="0" smtClean="0"/>
              <a:t>4.1.Монитор</a:t>
            </a:r>
            <a:endParaRPr lang="ru-RU" sz="1600" dirty="0" smtClean="0"/>
          </a:p>
          <a:p>
            <a:pPr marL="544513" lvl="2"/>
            <a:r>
              <a:rPr lang="ru-RU" dirty="0" smtClean="0"/>
              <a:t>4.1.1.Жидкокристаллический монитор</a:t>
            </a:r>
            <a:endParaRPr lang="ru-RU" sz="1600" dirty="0" smtClean="0"/>
          </a:p>
          <a:p>
            <a:pPr marL="544513" lvl="2"/>
            <a:r>
              <a:rPr lang="ru-RU" dirty="0" smtClean="0"/>
              <a:t>4.1.2.Монитор на электронно-лучевой трубке</a:t>
            </a:r>
            <a:endParaRPr lang="ru-RU" sz="1600" dirty="0" smtClean="0"/>
          </a:p>
          <a:p>
            <a:pPr marL="263525" lvl="1"/>
            <a:r>
              <a:rPr lang="ru-RU" dirty="0" smtClean="0"/>
              <a:t>4.2.Принтер</a:t>
            </a:r>
            <a:endParaRPr lang="ru-RU" sz="1600" dirty="0" smtClean="0"/>
          </a:p>
          <a:p>
            <a:pPr marL="544513" lvl="2"/>
            <a:r>
              <a:rPr lang="ru-RU" dirty="0" smtClean="0"/>
              <a:t>4.2.1.Матричный принтер</a:t>
            </a:r>
            <a:endParaRPr lang="ru-RU" sz="1600" dirty="0" smtClean="0"/>
          </a:p>
          <a:p>
            <a:pPr marL="544513" lvl="2"/>
            <a:r>
              <a:rPr lang="ru-RU" dirty="0" smtClean="0"/>
              <a:t>4.2.2.Струйный принтер</a:t>
            </a:r>
            <a:endParaRPr lang="ru-RU" sz="1600" dirty="0" smtClean="0"/>
          </a:p>
          <a:p>
            <a:pPr marL="544513" lvl="2"/>
            <a:r>
              <a:rPr lang="ru-RU" dirty="0" smtClean="0"/>
              <a:t>4.2.3.Лазерный принтер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232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Сохраните документ в своей папке.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260648"/>
            <a:ext cx="8208912" cy="1656184"/>
          </a:xfrm>
          <a:prstGeom prst="rect">
            <a:avLst/>
          </a:prstGeom>
        </p:spPr>
        <p:txBody>
          <a:bodyPr/>
          <a:lstStyle/>
          <a:p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Задание 2. </a:t>
            </a:r>
          </a:p>
          <a:p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Создать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многоуровневый список, имеющий три уровня вложенности.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Природа России. Млекопитающие</a:t>
            </a:r>
          </a:p>
          <a:p>
            <a:r>
              <a:rPr lang="ru-RU" sz="1600" dirty="0" smtClean="0"/>
              <a:t>Млекопитающие в природе России представлены отрядами хищных, парнокопытных и </a:t>
            </a:r>
            <a:r>
              <a:rPr lang="ru-RU" sz="1600" dirty="0" err="1" smtClean="0"/>
              <a:t>непарнокапытных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Отряд хищных представлен следующими семействами: собачьи (волк, шакал, песец, обыкновенная лисица, корсак, красный волк, енотовидная собака), медвежьи (медведь бурый, медведь белый, медведь белогрудый или гималайский), енотовые (енот-полоскун), куньи (соболь, лесная куница, каменная куница, колонок, лесной или черный хорь, степной или светлый хорь, европейская норка, ласка, горностай, хорь-перевязка, росомаха, выдра, калан) и кошачьи (лесной кот, степной кот, камышовый кот или </a:t>
            </a:r>
            <a:r>
              <a:rPr lang="ru-RU" sz="1600" dirty="0" err="1" smtClean="0"/>
              <a:t>хаус</a:t>
            </a:r>
            <a:r>
              <a:rPr lang="ru-RU" sz="1600" dirty="0" smtClean="0"/>
              <a:t>, манул, амурский лесной кот, обыкновенная рысь, снежный барс или ирбис, барс или леопард, тигр).</a:t>
            </a:r>
          </a:p>
          <a:p>
            <a:r>
              <a:rPr lang="ru-RU" sz="1600" dirty="0" smtClean="0"/>
              <a:t>Отряд парнокопытных представлен следующими семействами: свиные (кабан или дикая свинья), оленьи (кабарга, косуля, лось, северный олень, благородный олень, пятнистый олень), полорогие (</a:t>
            </a:r>
            <a:r>
              <a:rPr lang="ru-RU" sz="1600" dirty="0" err="1" smtClean="0"/>
              <a:t>дзерен</a:t>
            </a:r>
            <a:r>
              <a:rPr lang="ru-RU" sz="1600" dirty="0" smtClean="0"/>
              <a:t>, сайга, горал, серна, бородатый козел, сибирский козел, кавказский тур, архар, снежный баран, овцебык, зубр, тур).</a:t>
            </a:r>
          </a:p>
          <a:p>
            <a:r>
              <a:rPr lang="ru-RU" sz="1600" dirty="0" smtClean="0"/>
              <a:t>Отряд </a:t>
            </a:r>
            <a:r>
              <a:rPr lang="ru-RU" sz="1600" dirty="0" err="1" smtClean="0"/>
              <a:t>непарнокапытных</a:t>
            </a:r>
            <a:r>
              <a:rPr lang="ru-RU" sz="1600" dirty="0" smtClean="0"/>
              <a:t> представлен семейством лошадиных (тарпан, кулан).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многоуровневый список, имеющий три уровня вложенности. В качестве материала использовать оглавление учебника.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208912" cy="1296143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 1.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Представить перечень устройств компьютера в виде многоуровневого списка, имеющего четыре уровня вложенности.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1196752"/>
            <a:ext cx="453650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Устройства современного компьютера</a:t>
            </a:r>
          </a:p>
          <a:p>
            <a:r>
              <a:rPr lang="ru-RU" sz="1300" dirty="0" smtClean="0"/>
              <a:t>Процессор</a:t>
            </a:r>
          </a:p>
          <a:p>
            <a:r>
              <a:rPr lang="ru-RU" sz="1300" dirty="0" smtClean="0"/>
              <a:t>Память</a:t>
            </a:r>
          </a:p>
          <a:p>
            <a:r>
              <a:rPr lang="ru-RU" sz="1300" dirty="0" smtClean="0"/>
              <a:t>Оперативная память</a:t>
            </a:r>
          </a:p>
          <a:p>
            <a:r>
              <a:rPr lang="ru-RU" sz="1300" dirty="0" smtClean="0"/>
              <a:t>Долговременная память</a:t>
            </a:r>
          </a:p>
          <a:p>
            <a:r>
              <a:rPr lang="ru-RU" sz="1300" dirty="0" smtClean="0"/>
              <a:t>Жесткий магнитный диск</a:t>
            </a:r>
          </a:p>
          <a:p>
            <a:r>
              <a:rPr lang="ru-RU" sz="1300" dirty="0" smtClean="0"/>
              <a:t>Дискета</a:t>
            </a:r>
          </a:p>
          <a:p>
            <a:r>
              <a:rPr lang="ru-RU" sz="1300" dirty="0" smtClean="0"/>
              <a:t>Флэш-память</a:t>
            </a:r>
          </a:p>
          <a:p>
            <a:r>
              <a:rPr lang="ru-RU" sz="1300" dirty="0" smtClean="0"/>
              <a:t>Оптические диски</a:t>
            </a:r>
          </a:p>
          <a:p>
            <a:r>
              <a:rPr lang="ru-RU" sz="1300" dirty="0" smtClean="0"/>
              <a:t>CD</a:t>
            </a:r>
          </a:p>
          <a:p>
            <a:r>
              <a:rPr lang="ru-RU" sz="1300" dirty="0" smtClean="0"/>
              <a:t>DVD</a:t>
            </a:r>
          </a:p>
          <a:p>
            <a:r>
              <a:rPr lang="ru-RU" sz="1300" dirty="0" smtClean="0"/>
              <a:t>Устройства ввода</a:t>
            </a:r>
          </a:p>
          <a:p>
            <a:r>
              <a:rPr lang="ru-RU" sz="1300" dirty="0" smtClean="0"/>
              <a:t>Клавиатура</a:t>
            </a:r>
          </a:p>
          <a:p>
            <a:r>
              <a:rPr lang="ru-RU" sz="1300" dirty="0" smtClean="0"/>
              <a:t>Мышь</a:t>
            </a:r>
          </a:p>
          <a:p>
            <a:r>
              <a:rPr lang="ru-RU" sz="1300" dirty="0" smtClean="0"/>
              <a:t>Сканер</a:t>
            </a:r>
          </a:p>
          <a:p>
            <a:r>
              <a:rPr lang="ru-RU" sz="1300" dirty="0" smtClean="0"/>
              <a:t>Графический планшет</a:t>
            </a:r>
          </a:p>
          <a:p>
            <a:r>
              <a:rPr lang="ru-RU" sz="1300" dirty="0" smtClean="0"/>
              <a:t>Цифровая камера</a:t>
            </a:r>
          </a:p>
          <a:p>
            <a:r>
              <a:rPr lang="ru-RU" sz="1300" dirty="0" smtClean="0"/>
              <a:t>Микрофон</a:t>
            </a:r>
          </a:p>
          <a:p>
            <a:r>
              <a:rPr lang="ru-RU" sz="1300" dirty="0" smtClean="0"/>
              <a:t>Джойстик</a:t>
            </a:r>
          </a:p>
          <a:p>
            <a:r>
              <a:rPr lang="ru-RU" sz="1300" dirty="0" smtClean="0"/>
              <a:t>Устройства вывода</a:t>
            </a:r>
          </a:p>
          <a:p>
            <a:r>
              <a:rPr lang="ru-RU" sz="1300" dirty="0" smtClean="0"/>
              <a:t>Монитор</a:t>
            </a:r>
          </a:p>
          <a:p>
            <a:r>
              <a:rPr lang="ru-RU" sz="1300" dirty="0" smtClean="0"/>
              <a:t>Жидкокристаллический монитор</a:t>
            </a:r>
          </a:p>
          <a:p>
            <a:r>
              <a:rPr lang="ru-RU" sz="1300" dirty="0" smtClean="0"/>
              <a:t>Монитор на электронно-лучевой трубке</a:t>
            </a:r>
          </a:p>
          <a:p>
            <a:r>
              <a:rPr lang="ru-RU" sz="1300" dirty="0" smtClean="0"/>
              <a:t>Принтер</a:t>
            </a:r>
          </a:p>
          <a:p>
            <a:r>
              <a:rPr lang="ru-RU" sz="1300" dirty="0" smtClean="0"/>
              <a:t>Матричный принтер</a:t>
            </a:r>
          </a:p>
          <a:p>
            <a:r>
              <a:rPr lang="ru-RU" sz="1300" dirty="0" smtClean="0"/>
              <a:t>Струйный принтер</a:t>
            </a:r>
          </a:p>
          <a:p>
            <a:r>
              <a:rPr lang="ru-RU" sz="1300" dirty="0" smtClean="0"/>
              <a:t>Лазерный принтер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332657"/>
            <a:ext cx="5410943" cy="1008112"/>
          </a:xfrm>
        </p:spPr>
        <p:txBody>
          <a:bodyPr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Придать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первой строке стиль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форматирования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Заголовок 1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502688"/>
            <a:ext cx="4716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Устройства современного компьютера</a:t>
            </a:r>
          </a:p>
          <a:p>
            <a:r>
              <a:rPr lang="ru-RU" dirty="0" smtClean="0"/>
              <a:t>Процессор</a:t>
            </a:r>
          </a:p>
          <a:p>
            <a:r>
              <a:rPr lang="ru-RU" dirty="0" smtClean="0"/>
              <a:t>Память</a:t>
            </a:r>
          </a:p>
          <a:p>
            <a:r>
              <a:rPr lang="ru-RU" dirty="0" smtClean="0"/>
              <a:t>Оперативная память</a:t>
            </a:r>
          </a:p>
          <a:p>
            <a:r>
              <a:rPr lang="ru-RU" dirty="0" smtClean="0"/>
              <a:t>Долговременная память</a:t>
            </a:r>
          </a:p>
          <a:p>
            <a:r>
              <a:rPr lang="ru-RU" dirty="0" smtClean="0"/>
              <a:t>Жесткий магнитный диск</a:t>
            </a:r>
          </a:p>
          <a:p>
            <a:r>
              <a:rPr lang="ru-RU" dirty="0" smtClean="0"/>
              <a:t>Дискета</a:t>
            </a:r>
          </a:p>
          <a:p>
            <a:r>
              <a:rPr lang="ru-RU" dirty="0" smtClean="0"/>
              <a:t>Флэш-память</a:t>
            </a:r>
          </a:p>
          <a:p>
            <a:r>
              <a:rPr lang="ru-RU" dirty="0" smtClean="0"/>
              <a:t>Оптические диски</a:t>
            </a:r>
          </a:p>
          <a:p>
            <a:r>
              <a:rPr lang="ru-RU" dirty="0" smtClean="0"/>
              <a:t>CD</a:t>
            </a:r>
          </a:p>
          <a:p>
            <a:r>
              <a:rPr lang="ru-RU" dirty="0" smtClean="0"/>
              <a:t>DVD</a:t>
            </a:r>
          </a:p>
          <a:p>
            <a:r>
              <a:rPr lang="ru-RU" dirty="0" smtClean="0"/>
              <a:t>Устройства ввода</a:t>
            </a:r>
          </a:p>
          <a:p>
            <a:r>
              <a:rPr lang="ru-RU" dirty="0" smtClean="0"/>
              <a:t>Клавиатура</a:t>
            </a:r>
          </a:p>
          <a:p>
            <a:r>
              <a:rPr lang="ru-RU" dirty="0" smtClean="0"/>
              <a:t>Мышь</a:t>
            </a:r>
          </a:p>
          <a:p>
            <a:r>
              <a:rPr lang="ru-RU" dirty="0" smtClean="0"/>
              <a:t>Сканер</a:t>
            </a:r>
          </a:p>
          <a:p>
            <a:r>
              <a:rPr lang="ru-RU" dirty="0" smtClean="0"/>
              <a:t>Графический планшет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4664"/>
            <a:ext cx="8953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20713"/>
            <a:ext cx="4906963" cy="5505450"/>
          </a:xfrm>
        </p:spPr>
        <p:txBody>
          <a:bodyPr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Преобразовать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оставшиеся строки в многоуровневый список. Для этого: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все оставшиеся строки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отдать команду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Формат-Список.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диалоговом окне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Список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перейти на вкладку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Многоуровневый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выбрать там список типа: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796136" y="2132856"/>
          <a:ext cx="2344737" cy="2544762"/>
        </p:xfrm>
        <a:graphic>
          <a:graphicData uri="http://schemas.openxmlformats.org/presentationml/2006/ole">
            <p:oleObj spid="_x0000_s27650" name="Точечный рисунок" r:id="rId3" imgW="1238423" imgH="134321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3848" y="332656"/>
            <a:ext cx="48245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Устройства современного компьютера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Процессор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Память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Оперативная память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Долговременная память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Жесткий магнитный диск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Дискета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Флэш-память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Оптические диски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CD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DVD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Устройства ввода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Клавиатура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Мышь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Сканер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Графический планшет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Цифровая камера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Микрофон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Джойстик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Устройства вывода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Монитор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Жидкокристаллический монитор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Монитор на электронно-лучевой трубке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Принтер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Матричный принтер</a:t>
            </a:r>
          </a:p>
          <a:p>
            <a:pPr lvl="0"/>
            <a:r>
              <a:rPr lang="ru-RU" sz="1400" dirty="0" smtClean="0"/>
              <a:t>25.Струйный принтер</a:t>
            </a:r>
          </a:p>
          <a:p>
            <a:pPr lvl="0"/>
            <a:r>
              <a:rPr lang="ru-RU" sz="1400" dirty="0" smtClean="0"/>
              <a:t>26.Лазерный принтер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404664"/>
            <a:ext cx="2448272" cy="1440160"/>
          </a:xfrm>
        </p:spPr>
        <p:txBody>
          <a:bodyPr/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Список приобретет вид: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1"/>
            <a:ext cx="8424863" cy="936402"/>
          </a:xfrm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пункты 3 – 10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понизить их уровень. Для этого воспользоваться кнопкой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Увеличить отступ </a:t>
            </a:r>
          </a:p>
          <a:p>
            <a:endParaRPr lang="ru-RU" sz="2600" i="1" dirty="0"/>
          </a:p>
        </p:txBody>
      </p:sp>
      <p:graphicFrame>
        <p:nvGraphicFramePr>
          <p:cNvPr id="9220" name="Object 4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164288" y="1196752"/>
          <a:ext cx="792163" cy="792162"/>
        </p:xfrm>
        <a:graphic>
          <a:graphicData uri="http://schemas.openxmlformats.org/presentationml/2006/ole">
            <p:oleObj spid="_x0000_s9220" name="Точечный рисунок" r:id="rId4" imgW="371527" imgH="371527" progId="PBrus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1196752"/>
            <a:ext cx="6192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	Устройства современного компьютера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Процессор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Память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Оперативная память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Долговременная память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Жесткий магнитный диск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Дискета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Флэш-память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Оптические диски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CD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DVD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Устройства ввода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Клавиатура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Мышь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Сканер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Графический планшет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Цифровая камера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Микрофон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Джойстик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1"/>
            <a:ext cx="8424863" cy="936402"/>
          </a:xfrm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пункты 3 – 10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понизить их уровень. Для этого воспользоваться кнопкой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Увеличить отступ </a:t>
            </a:r>
          </a:p>
          <a:p>
            <a:endParaRPr lang="ru-RU" sz="2600" i="1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164288" y="1196752"/>
          <a:ext cx="792163" cy="792162"/>
        </p:xfrm>
        <a:graphic>
          <a:graphicData uri="http://schemas.openxmlformats.org/presentationml/2006/ole">
            <p:oleObj spid="_x0000_s49154" name="Точечный рисунок" r:id="rId3" imgW="371527" imgH="371527" progId="PBrus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1196752"/>
            <a:ext cx="59766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	Устройства современного компьютера</a:t>
            </a:r>
          </a:p>
          <a:p>
            <a:pPr lvl="0"/>
            <a:r>
              <a:rPr lang="ru-RU" dirty="0" smtClean="0"/>
              <a:t>1.  Процессор</a:t>
            </a:r>
            <a:endParaRPr lang="ru-RU" sz="1600" dirty="0" smtClean="0"/>
          </a:p>
          <a:p>
            <a:pPr lvl="0"/>
            <a:r>
              <a:rPr lang="ru-RU" dirty="0" smtClean="0"/>
              <a:t>2.  Память</a:t>
            </a:r>
            <a:endParaRPr lang="ru-RU" sz="1600" dirty="0" smtClean="0"/>
          </a:p>
          <a:p>
            <a:pPr lvl="1"/>
            <a:r>
              <a:rPr lang="ru-RU" dirty="0" smtClean="0"/>
              <a:t>2.1.Оперативная память</a:t>
            </a:r>
            <a:endParaRPr lang="ru-RU" sz="1600" dirty="0" smtClean="0"/>
          </a:p>
          <a:p>
            <a:pPr lvl="1"/>
            <a:r>
              <a:rPr lang="ru-RU" dirty="0" smtClean="0"/>
              <a:t>2.2.Долговременная память</a:t>
            </a:r>
            <a:endParaRPr lang="ru-RU" sz="1600" dirty="0" smtClean="0"/>
          </a:p>
          <a:p>
            <a:pPr lvl="1"/>
            <a:r>
              <a:rPr lang="ru-RU" dirty="0" smtClean="0"/>
              <a:t>2.3.Жесткий магнитный диск</a:t>
            </a:r>
            <a:endParaRPr lang="ru-RU" sz="1600" dirty="0" smtClean="0"/>
          </a:p>
          <a:p>
            <a:pPr lvl="1"/>
            <a:r>
              <a:rPr lang="ru-RU" dirty="0" smtClean="0"/>
              <a:t>2.4.Дискета</a:t>
            </a:r>
            <a:endParaRPr lang="ru-RU" sz="1600" dirty="0" smtClean="0"/>
          </a:p>
          <a:p>
            <a:pPr lvl="1"/>
            <a:r>
              <a:rPr lang="ru-RU" dirty="0" smtClean="0"/>
              <a:t>2.5.Флэш-память</a:t>
            </a:r>
            <a:endParaRPr lang="ru-RU" sz="1600" dirty="0" smtClean="0"/>
          </a:p>
          <a:p>
            <a:pPr lvl="1"/>
            <a:r>
              <a:rPr lang="ru-RU" dirty="0" smtClean="0"/>
              <a:t>2.6.Оптические диски</a:t>
            </a:r>
            <a:endParaRPr lang="ru-RU" sz="1600" dirty="0" smtClean="0"/>
          </a:p>
          <a:p>
            <a:pPr lvl="1"/>
            <a:r>
              <a:rPr lang="ru-RU" dirty="0" smtClean="0"/>
              <a:t>2.7.CD</a:t>
            </a:r>
            <a:endParaRPr lang="ru-RU" sz="1600" dirty="0" smtClean="0"/>
          </a:p>
          <a:p>
            <a:pPr lvl="1"/>
            <a:r>
              <a:rPr lang="ru-RU" dirty="0" smtClean="0"/>
              <a:t>2.8.DVD</a:t>
            </a:r>
            <a:endParaRPr lang="ru-RU" sz="1600" dirty="0" smtClean="0"/>
          </a:p>
          <a:p>
            <a:pPr lvl="0"/>
            <a:r>
              <a:rPr lang="ru-RU" dirty="0" smtClean="0"/>
              <a:t>3.  Устройства ввода</a:t>
            </a:r>
            <a:endParaRPr lang="ru-RU" sz="1600" dirty="0" smtClean="0"/>
          </a:p>
          <a:p>
            <a:pPr lvl="0"/>
            <a:r>
              <a:rPr lang="ru-RU" dirty="0" smtClean="0"/>
              <a:t>4.  Клавиатура</a:t>
            </a:r>
            <a:endParaRPr lang="ru-RU" sz="1600" dirty="0" smtClean="0"/>
          </a:p>
          <a:p>
            <a:pPr lvl="0"/>
            <a:r>
              <a:rPr lang="ru-RU" dirty="0" smtClean="0"/>
              <a:t>5.  Мышь</a:t>
            </a:r>
            <a:endParaRPr lang="ru-RU" sz="1600" dirty="0" smtClean="0"/>
          </a:p>
          <a:p>
            <a:pPr lvl="0"/>
            <a:r>
              <a:rPr lang="ru-RU" dirty="0" smtClean="0"/>
              <a:t>6.  Сканер</a:t>
            </a:r>
            <a:endParaRPr lang="ru-RU" sz="1600" dirty="0" smtClean="0"/>
          </a:p>
          <a:p>
            <a:pPr lvl="0"/>
            <a:r>
              <a:rPr lang="ru-RU" dirty="0" smtClean="0"/>
              <a:t>7.  Графический планшет</a:t>
            </a:r>
            <a:endParaRPr lang="ru-RU" sz="1600" dirty="0" smtClean="0"/>
          </a:p>
          <a:p>
            <a:pPr lvl="0"/>
            <a:r>
              <a:rPr lang="ru-RU" dirty="0" smtClean="0"/>
              <a:t>8.  Цифровая камера</a:t>
            </a:r>
            <a:endParaRPr lang="ru-RU" sz="1600" dirty="0" smtClean="0"/>
          </a:p>
          <a:p>
            <a:pPr lvl="0"/>
            <a:r>
              <a:rPr lang="ru-RU" dirty="0" smtClean="0"/>
              <a:t>9.  Микрофон</a:t>
            </a:r>
            <a:endParaRPr lang="ru-RU" sz="1600" dirty="0" smtClean="0"/>
          </a:p>
          <a:p>
            <a:pPr lvl="0"/>
            <a:r>
              <a:rPr lang="ru-RU" dirty="0" smtClean="0"/>
              <a:t>10.Джойстик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1"/>
            <a:ext cx="8820150" cy="936402"/>
          </a:xfrm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пункты 2.3 – 2.8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понизить их уровень.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этого воспользоваться кнопкой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Увеличить отступ </a:t>
            </a:r>
          </a:p>
          <a:p>
            <a:pPr>
              <a:buFont typeface="Wingdings" pitchFamily="2" charset="2"/>
              <a:buNone/>
            </a:pPr>
            <a:endParaRPr lang="ru-RU" sz="2600" i="1" dirty="0"/>
          </a:p>
        </p:txBody>
      </p:sp>
      <p:graphicFrame>
        <p:nvGraphicFramePr>
          <p:cNvPr id="13315" name="Object 3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164288" y="1196752"/>
          <a:ext cx="792163" cy="792162"/>
        </p:xfrm>
        <a:graphic>
          <a:graphicData uri="http://schemas.openxmlformats.org/presentationml/2006/ole">
            <p:oleObj spid="_x0000_s13315" name="Точечный рисунок" r:id="rId4" imgW="371527" imgH="371527" progId="PBrus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196752"/>
            <a:ext cx="6192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	Устройства современного компьютера</a:t>
            </a:r>
          </a:p>
          <a:p>
            <a:pPr lvl="0"/>
            <a:r>
              <a:rPr lang="ru-RU" dirty="0" smtClean="0"/>
              <a:t>1.  Процессор</a:t>
            </a:r>
            <a:endParaRPr lang="ru-RU" sz="1600" dirty="0" smtClean="0"/>
          </a:p>
          <a:p>
            <a:pPr lvl="0"/>
            <a:r>
              <a:rPr lang="ru-RU" dirty="0" smtClean="0"/>
              <a:t>2.  Память</a:t>
            </a:r>
            <a:endParaRPr lang="ru-RU" sz="1600" dirty="0" smtClean="0"/>
          </a:p>
          <a:p>
            <a:pPr lvl="1"/>
            <a:r>
              <a:rPr lang="ru-RU" dirty="0" smtClean="0"/>
              <a:t>2.1.Оперативная память</a:t>
            </a:r>
            <a:endParaRPr lang="ru-RU" sz="1600" dirty="0" smtClean="0"/>
          </a:p>
          <a:p>
            <a:pPr lvl="1"/>
            <a:r>
              <a:rPr lang="ru-RU" dirty="0" smtClean="0"/>
              <a:t>2.2.Долговременная память</a:t>
            </a:r>
            <a:endParaRPr lang="ru-RU" sz="1600" dirty="0" smtClean="0"/>
          </a:p>
          <a:p>
            <a:pPr lvl="1"/>
            <a:r>
              <a:rPr lang="ru-RU" dirty="0" smtClean="0"/>
              <a:t>2.3.Жесткий магнитный диск</a:t>
            </a:r>
            <a:endParaRPr lang="ru-RU" sz="1600" dirty="0" smtClean="0"/>
          </a:p>
          <a:p>
            <a:pPr lvl="1"/>
            <a:r>
              <a:rPr lang="ru-RU" dirty="0" smtClean="0"/>
              <a:t>2.4.Дискета</a:t>
            </a:r>
            <a:endParaRPr lang="ru-RU" sz="1600" dirty="0" smtClean="0"/>
          </a:p>
          <a:p>
            <a:pPr lvl="1"/>
            <a:r>
              <a:rPr lang="ru-RU" dirty="0" smtClean="0"/>
              <a:t>2.5.Флэш-память</a:t>
            </a:r>
            <a:endParaRPr lang="ru-RU" sz="1600" dirty="0" smtClean="0"/>
          </a:p>
          <a:p>
            <a:pPr lvl="1"/>
            <a:r>
              <a:rPr lang="ru-RU" dirty="0" smtClean="0"/>
              <a:t>2.6.Оптические диски</a:t>
            </a:r>
            <a:endParaRPr lang="ru-RU" sz="1600" dirty="0" smtClean="0"/>
          </a:p>
          <a:p>
            <a:pPr lvl="1"/>
            <a:r>
              <a:rPr lang="ru-RU" dirty="0" smtClean="0"/>
              <a:t>2.7.CD</a:t>
            </a:r>
            <a:endParaRPr lang="ru-RU" sz="1600" dirty="0" smtClean="0"/>
          </a:p>
          <a:p>
            <a:pPr lvl="1"/>
            <a:r>
              <a:rPr lang="ru-RU" dirty="0" smtClean="0"/>
              <a:t>2.8.DVD</a:t>
            </a:r>
            <a:endParaRPr lang="ru-RU" sz="1600" dirty="0" smtClean="0"/>
          </a:p>
          <a:p>
            <a:pPr lvl="0"/>
            <a:r>
              <a:rPr lang="ru-RU" dirty="0" smtClean="0"/>
              <a:t>3.  Устройства ввода</a:t>
            </a:r>
            <a:endParaRPr lang="ru-RU" sz="1600" dirty="0" smtClean="0"/>
          </a:p>
          <a:p>
            <a:pPr lvl="0"/>
            <a:r>
              <a:rPr lang="ru-RU" dirty="0" smtClean="0"/>
              <a:t>4.  Клавиатура</a:t>
            </a:r>
            <a:endParaRPr lang="ru-RU" sz="1600" dirty="0" smtClean="0"/>
          </a:p>
          <a:p>
            <a:pPr lvl="0"/>
            <a:r>
              <a:rPr lang="ru-RU" dirty="0" smtClean="0"/>
              <a:t>5.  Мышь</a:t>
            </a:r>
            <a:endParaRPr lang="ru-RU" sz="1600" dirty="0" smtClean="0"/>
          </a:p>
          <a:p>
            <a:pPr lvl="0"/>
            <a:r>
              <a:rPr lang="ru-RU" dirty="0" smtClean="0"/>
              <a:t>6.  Сканер</a:t>
            </a:r>
            <a:endParaRPr lang="ru-RU" sz="1600" dirty="0" smtClean="0"/>
          </a:p>
          <a:p>
            <a:pPr lvl="0"/>
            <a:r>
              <a:rPr lang="ru-RU" dirty="0" smtClean="0"/>
              <a:t>7.  Графический планшет</a:t>
            </a:r>
            <a:endParaRPr lang="ru-RU" sz="1600" dirty="0" smtClean="0"/>
          </a:p>
          <a:p>
            <a:pPr lvl="0"/>
            <a:r>
              <a:rPr lang="ru-RU" dirty="0" smtClean="0"/>
              <a:t>8.  Цифровая камера</a:t>
            </a:r>
            <a:endParaRPr lang="ru-RU" sz="1600" dirty="0" smtClean="0"/>
          </a:p>
          <a:p>
            <a:pPr lvl="0"/>
            <a:r>
              <a:rPr lang="ru-RU" dirty="0" smtClean="0"/>
              <a:t>9.  Микрофон</a:t>
            </a:r>
            <a:endParaRPr lang="ru-RU" sz="1600" dirty="0" smtClean="0"/>
          </a:p>
          <a:p>
            <a:pPr lvl="0"/>
            <a:r>
              <a:rPr lang="ru-RU" dirty="0" smtClean="0"/>
              <a:t>10.Джойстик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1"/>
            <a:ext cx="8496622" cy="936402"/>
          </a:xfrm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Выделить пункты 2.3 – 2.8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понизить их уровень.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этого воспользоваться кнопкой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Увеличить отступ </a:t>
            </a:r>
          </a:p>
          <a:p>
            <a:pPr>
              <a:buFont typeface="Wingdings" pitchFamily="2" charset="2"/>
              <a:buNone/>
            </a:pPr>
            <a:endParaRPr lang="ru-RU" sz="2600" i="1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7164288" y="1196752"/>
          <a:ext cx="792163" cy="792162"/>
        </p:xfrm>
        <a:graphic>
          <a:graphicData uri="http://schemas.openxmlformats.org/presentationml/2006/ole">
            <p:oleObj spid="_x0000_s50178" name="Точечный рисунок" r:id="rId3" imgW="371527" imgH="371527" progId="PBrus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196752"/>
            <a:ext cx="6120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	Устройства современного компьютера</a:t>
            </a:r>
          </a:p>
          <a:p>
            <a:pPr lvl="0"/>
            <a:r>
              <a:rPr lang="ru-RU" dirty="0" smtClean="0"/>
              <a:t>1.  Процессор</a:t>
            </a:r>
            <a:endParaRPr lang="ru-RU" sz="1600" dirty="0" smtClean="0"/>
          </a:p>
          <a:p>
            <a:pPr lvl="0"/>
            <a:r>
              <a:rPr lang="ru-RU" dirty="0" smtClean="0"/>
              <a:t>2.  Память</a:t>
            </a:r>
            <a:endParaRPr lang="ru-RU" sz="1600" dirty="0" smtClean="0"/>
          </a:p>
          <a:p>
            <a:pPr lvl="1"/>
            <a:r>
              <a:rPr lang="ru-RU" dirty="0" smtClean="0"/>
              <a:t>2.1.Оперативная память</a:t>
            </a:r>
            <a:endParaRPr lang="ru-RU" sz="1600" dirty="0" smtClean="0"/>
          </a:p>
          <a:p>
            <a:pPr lvl="1"/>
            <a:r>
              <a:rPr lang="ru-RU" dirty="0" smtClean="0"/>
              <a:t>2.2.Долговременная память</a:t>
            </a:r>
            <a:endParaRPr lang="ru-RU" sz="1600" dirty="0" smtClean="0"/>
          </a:p>
          <a:p>
            <a:pPr marL="806450" lvl="1"/>
            <a:r>
              <a:rPr lang="ru-RU" dirty="0" smtClean="0"/>
              <a:t>2.2.1.Жесткий магнитный диск</a:t>
            </a:r>
            <a:endParaRPr lang="ru-RU" sz="1600" dirty="0" smtClean="0"/>
          </a:p>
          <a:p>
            <a:pPr marL="806450" lvl="1"/>
            <a:r>
              <a:rPr lang="ru-RU" dirty="0" smtClean="0"/>
              <a:t>2.2.2.Дискета</a:t>
            </a:r>
            <a:endParaRPr lang="ru-RU" sz="1600" dirty="0" smtClean="0"/>
          </a:p>
          <a:p>
            <a:pPr marL="806450" lvl="1"/>
            <a:r>
              <a:rPr lang="ru-RU" dirty="0" smtClean="0"/>
              <a:t>2.2.3.Флэш-память</a:t>
            </a:r>
            <a:endParaRPr lang="ru-RU" sz="1600" dirty="0" smtClean="0"/>
          </a:p>
          <a:p>
            <a:pPr marL="806450" lvl="1"/>
            <a:r>
              <a:rPr lang="ru-RU" dirty="0" smtClean="0"/>
              <a:t>2.2.4.Оптические диски</a:t>
            </a:r>
            <a:endParaRPr lang="ru-RU" sz="1600" dirty="0" smtClean="0"/>
          </a:p>
          <a:p>
            <a:pPr marL="806450" lvl="1"/>
            <a:r>
              <a:rPr lang="ru-RU" dirty="0" smtClean="0"/>
              <a:t>2.2.5.CD</a:t>
            </a:r>
            <a:endParaRPr lang="ru-RU" sz="1600" dirty="0" smtClean="0"/>
          </a:p>
          <a:p>
            <a:pPr marL="806450" lvl="1"/>
            <a:r>
              <a:rPr lang="ru-RU" dirty="0" smtClean="0"/>
              <a:t>2.2.6.DVD</a:t>
            </a:r>
            <a:endParaRPr lang="ru-RU" sz="1600" dirty="0" smtClean="0"/>
          </a:p>
          <a:p>
            <a:pPr lvl="0"/>
            <a:r>
              <a:rPr lang="ru-RU" dirty="0" smtClean="0"/>
              <a:t>3.  Устройства ввода</a:t>
            </a:r>
            <a:endParaRPr lang="ru-RU" sz="1600" dirty="0" smtClean="0"/>
          </a:p>
          <a:p>
            <a:pPr lvl="0"/>
            <a:r>
              <a:rPr lang="ru-RU" dirty="0" smtClean="0"/>
              <a:t>4.  Клавиатура</a:t>
            </a:r>
            <a:endParaRPr lang="ru-RU" sz="1600" dirty="0" smtClean="0"/>
          </a:p>
          <a:p>
            <a:pPr lvl="0"/>
            <a:r>
              <a:rPr lang="ru-RU" dirty="0" smtClean="0"/>
              <a:t>5.  Мышь</a:t>
            </a:r>
            <a:endParaRPr lang="ru-RU" sz="1600" dirty="0" smtClean="0"/>
          </a:p>
          <a:p>
            <a:pPr lvl="0"/>
            <a:r>
              <a:rPr lang="ru-RU" dirty="0" smtClean="0"/>
              <a:t>6.  Сканер</a:t>
            </a:r>
            <a:endParaRPr lang="ru-RU" sz="1600" dirty="0" smtClean="0"/>
          </a:p>
          <a:p>
            <a:pPr lvl="0"/>
            <a:r>
              <a:rPr lang="ru-RU" dirty="0" smtClean="0"/>
              <a:t>7.  Графический планшет</a:t>
            </a:r>
            <a:endParaRPr lang="ru-RU" sz="1600" dirty="0" smtClean="0"/>
          </a:p>
          <a:p>
            <a:pPr lvl="0"/>
            <a:r>
              <a:rPr lang="ru-RU" dirty="0" smtClean="0"/>
              <a:t>8.  Цифровая камера</a:t>
            </a:r>
            <a:endParaRPr lang="ru-RU" sz="1600" dirty="0" smtClean="0"/>
          </a:p>
          <a:p>
            <a:pPr lvl="0"/>
            <a:r>
              <a:rPr lang="ru-RU" dirty="0" smtClean="0"/>
              <a:t>9.  Микрофон</a:t>
            </a:r>
            <a:endParaRPr lang="ru-RU" sz="1600" dirty="0" smtClean="0"/>
          </a:p>
          <a:p>
            <a:pPr lvl="0"/>
            <a:r>
              <a:rPr lang="ru-RU" dirty="0" smtClean="0"/>
              <a:t>10.Джойстик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278</TotalTime>
  <Words>540</Words>
  <Application>Microsoft Office PowerPoint</Application>
  <PresentationFormat>Экран (4:3)</PresentationFormat>
  <Paragraphs>205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Край</vt:lpstr>
      <vt:lpstr>Точечный рисунок</vt:lpstr>
      <vt:lpstr>Создание многоуровневого списка</vt:lpstr>
      <vt:lpstr>Задание 1. Представить перечень устройств компьютера в виде многоуровневого списка, имеющего четыре уровня вложенности.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задание.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многоуровневого списка</dc:title>
  <dc:creator>Badin</dc:creator>
  <cp:lastModifiedBy>Учитель</cp:lastModifiedBy>
  <cp:revision>41</cp:revision>
  <dcterms:created xsi:type="dcterms:W3CDTF">2009-11-29T07:19:48Z</dcterms:created>
  <dcterms:modified xsi:type="dcterms:W3CDTF">2014-11-24T05:29:13Z</dcterms:modified>
</cp:coreProperties>
</file>