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66" r:id="rId6"/>
    <p:sldId id="258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%3A%2F%2Fimg-fotki.yandex.ru%2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p=3&amp;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к проектной работе по теме </a:t>
            </a:r>
            <a:br>
              <a:rPr lang="ru-RU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«Деревья нашего города»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0" y="3212976"/>
            <a:ext cx="4032448" cy="324036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</a:t>
            </a:r>
            <a:r>
              <a:rPr lang="ru-RU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Ангелова Ангелина, ученица 4 «Д» класса, МОУ «С(К)ОШИ №4, города Магнитогорска, Челябинской области.</a:t>
            </a:r>
          </a:p>
          <a:p>
            <a:pPr algn="l"/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  <a:r>
              <a:rPr lang="ru-RU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Чубаева Наталья Николаевна, воспитатель группы продлённого дня, первой квалификационной категории, МОУ «С(К)ОШИ №4, города Магнитогорска, Челябинской области.</a:t>
            </a:r>
          </a:p>
          <a:p>
            <a:endParaRPr lang="ru-RU" dirty="0"/>
          </a:p>
        </p:txBody>
      </p:sp>
      <p:pic>
        <p:nvPicPr>
          <p:cNvPr id="6" name="Picture 2" descr="C:\Users\user\Downloads\2853e59e9936579eecd5863d5461a397_w960_h2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707904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Тополиная викторина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21" y="1700809"/>
            <a:ext cx="448035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Что 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означает слово «тополь»?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Ответ: Название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дерева переводится с греческого на русский язык как «народный». 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user\Downloads\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60851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Что 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является Родиной тополя?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Родиной тополя является Россия.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user\Downloads\topolya-k-chemu-snits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4752528" cy="397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1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Как 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применяют тополь в лечебных целях?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04864"/>
            <a:ext cx="4114800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Тополь издавна используется в медицине. Для лекарственных целей собирают вручную неразвившиеся почки побегов тополя и реже мужские сережки, пока они ещё клейкие. Сушат почки в сушилке при температуре 30-35 градусов. Ранней весной собирают также кору со спиленных тополей.</a:t>
            </a:r>
            <a:br>
              <a:rPr lang="ru-RU" sz="3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Отвары и настои, приготовленные из тополиных почек, обладают противовоспалительным, жаропонижающим, свойствами. Их применяют бронхиальных воспалениях, при повышенной нервной возбудимости. </a:t>
            </a:r>
            <a:endParaRPr lang="ru-RU" dirty="0"/>
          </a:p>
        </p:txBody>
      </p:sp>
      <p:pic>
        <p:nvPicPr>
          <p:cNvPr id="5122" name="Picture 2" descr="C:\Users\user\Downloads\lechenie-jazvy-zheludka-narodnymi-sredstvami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09740" cy="442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Что 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изготавливают из древесины тополя?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Из древесины тополя в России делают бумагу, фанеру, спички, щепки, пускают ее на топливо. А за рубежом из древесины тополя изготавливают клеёный щит, облицовывают его натуральным шпоном ценных пород и изготавливают дорогую мебель.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Из почек получают фиолетовую краску, из листьев — жёлтую.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user\Downloads\moskva-laminirovannaya_fanera_rossiya_bereza_vce_sopta_so_ckidkoy_239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721596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gp1suxucphtbuhdj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744416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Какие </a:t>
            </a: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стихи русских поэтов о тополе вам известны?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Афанасий Афанасьевич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Фет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«Тополь»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Аполлон Григорьев «Тополю»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С. Островский «Тополь»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7" name="Picture 2" descr="C:\Users\user\Downloads\320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8778"/>
            <a:ext cx="2468513" cy="2818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wnloads\05122817321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34142"/>
            <a:ext cx="2232248" cy="2523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ostrovsk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48778"/>
            <a:ext cx="2304256" cy="3248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В картинах </a:t>
            </a: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каких художников изображены тополя?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3" descr="C:\Users\user\Downloads\urok_Vasnecov_Tri_bogatiry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80831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52028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Николай_Петрович_Крым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58124"/>
            <a:ext cx="2988332" cy="34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Источники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yandex.ru/images/search?img_url=http%3A%2F%2Fimg-fotki.yandex.ru%2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yandex.ru/images/search?p=3&amp;text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156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к проектной работе по теме  «Деревья нашего города»</vt:lpstr>
      <vt:lpstr>Тополиная викторина</vt:lpstr>
      <vt:lpstr> Что означает слово «тополь»? </vt:lpstr>
      <vt:lpstr>  Что является Родиной тополя? </vt:lpstr>
      <vt:lpstr>   Как применяют тополь в лечебных целях?  </vt:lpstr>
      <vt:lpstr>   Что изготавливают из древесины тополя?  </vt:lpstr>
      <vt:lpstr>  Какие стихи русских поэтов о тополе вам известны? </vt:lpstr>
      <vt:lpstr>   В картинах каких художников изображены тополя? 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2015-10-18T17:09:16Z</dcterms:created>
  <dcterms:modified xsi:type="dcterms:W3CDTF">2016-01-31T14:13:26Z</dcterms:modified>
</cp:coreProperties>
</file>