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3"/>
  </p:notesMasterIdLst>
  <p:sldIdLst>
    <p:sldId id="256" r:id="rId2"/>
    <p:sldId id="272" r:id="rId3"/>
    <p:sldId id="274" r:id="rId4"/>
    <p:sldId id="275" r:id="rId5"/>
    <p:sldId id="276" r:id="rId6"/>
    <p:sldId id="277" r:id="rId7"/>
    <p:sldId id="273" r:id="rId8"/>
    <p:sldId id="279" r:id="rId9"/>
    <p:sldId id="278" r:id="rId10"/>
    <p:sldId id="280" r:id="rId11"/>
    <p:sldId id="281" r:id="rId12"/>
  </p:sldIdLst>
  <p:sldSz cx="9144000" cy="6858000" type="screen4x3"/>
  <p:notesSz cx="6858000" cy="9144000"/>
  <p:defaultTextStyle>
    <a:defPPr>
      <a:defRPr lang="en-US"/>
    </a:defPPr>
    <a:lvl1pPr algn="ctr"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0000"/>
    <a:srgbClr val="FFFFCC"/>
    <a:srgbClr val="CCFFCC"/>
    <a:srgbClr val="000099"/>
    <a:srgbClr val="FFCC00"/>
    <a:srgbClr val="A50021"/>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83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ru-RU"/>
          </a:p>
        </p:txBody>
      </p:sp>
      <p:sp>
        <p:nvSpPr>
          <p:cNvPr id="348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48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Щелчок правит 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48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ru-RU"/>
          </a:p>
        </p:txBody>
      </p:sp>
      <p:sp>
        <p:nvSpPr>
          <p:cNvPr id="348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8F5B0F1-5DD5-42D9-A360-1BEEB06BAC57}" type="slidenum">
              <a:rPr lang="ru-RU"/>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3074" name="Rectangle 2" descr="Canvas"/>
          <p:cNvSpPr>
            <a:spLocks noChangeArrowheads="1"/>
          </p:cNvSpPr>
          <p:nvPr/>
        </p:nvSpPr>
        <p:spPr bwMode="white">
          <a:xfrm>
            <a:off x="528638" y="201613"/>
            <a:ext cx="8397875" cy="6467475"/>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endParaRPr lang="ru-RU"/>
          </a:p>
        </p:txBody>
      </p:sp>
      <p:pic>
        <p:nvPicPr>
          <p:cNvPr id="3075" name="Picture 3" descr="minispir"/>
          <p:cNvPicPr>
            <a:picLocks noChangeAspect="1" noChangeArrowheads="1"/>
          </p:cNvPicPr>
          <p:nvPr/>
        </p:nvPicPr>
        <p:blipFill>
          <a:blip r:embed="rId3" cstate="print"/>
          <a:srcRect/>
          <a:stretch>
            <a:fillRect/>
          </a:stretch>
        </p:blipFill>
        <p:spPr bwMode="ltGray">
          <a:xfrm>
            <a:off x="0" y="50800"/>
            <a:ext cx="1181100" cy="4286250"/>
          </a:xfrm>
          <a:prstGeom prst="rect">
            <a:avLst/>
          </a:prstGeom>
          <a:noFill/>
        </p:spPr>
      </p:pic>
      <p:sp>
        <p:nvSpPr>
          <p:cNvPr id="3076" name="Rectangle 4" descr="Canvas"/>
          <p:cNvSpPr>
            <a:spLocks noChangeArrowheads="1"/>
          </p:cNvSpPr>
          <p:nvPr/>
        </p:nvSpPr>
        <p:spPr bwMode="white">
          <a:xfrm>
            <a:off x="596900" y="4130675"/>
            <a:ext cx="1041400" cy="457200"/>
          </a:xfrm>
          <a:prstGeom prst="rect">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ru-RU"/>
          </a:p>
        </p:txBody>
      </p:sp>
      <p:pic>
        <p:nvPicPr>
          <p:cNvPr id="3077" name="Picture 5" descr="minispir"/>
          <p:cNvPicPr>
            <a:picLocks noChangeAspect="1" noChangeArrowheads="1"/>
          </p:cNvPicPr>
          <p:nvPr/>
        </p:nvPicPr>
        <p:blipFill>
          <a:blip r:embed="rId3" cstate="print"/>
          <a:srcRect t="39999"/>
          <a:stretch>
            <a:fillRect/>
          </a:stretch>
        </p:blipFill>
        <p:spPr bwMode="ltGray">
          <a:xfrm>
            <a:off x="0" y="4222750"/>
            <a:ext cx="1181100" cy="2571750"/>
          </a:xfrm>
          <a:prstGeom prst="rect">
            <a:avLst/>
          </a:prstGeom>
          <a:noFill/>
        </p:spPr>
      </p:pic>
      <p:sp>
        <p:nvSpPr>
          <p:cNvPr id="3078" name="Rectangle 6"/>
          <p:cNvSpPr>
            <a:spLocks noGrp="1" noChangeArrowheads="1"/>
          </p:cNvSpPr>
          <p:nvPr>
            <p:ph type="ctrTitle"/>
          </p:nvPr>
        </p:nvSpPr>
        <p:spPr>
          <a:xfrm>
            <a:off x="914400" y="2057400"/>
            <a:ext cx="7721600" cy="1143000"/>
          </a:xfrm>
        </p:spPr>
        <p:txBody>
          <a:bodyPr/>
          <a:lstStyle>
            <a:lvl1pPr>
              <a:defRPr/>
            </a:lvl1pPr>
          </a:lstStyle>
          <a:p>
            <a:r>
              <a:rPr lang="ru-RU"/>
              <a:t>Щелчок правит образец заголовка</a:t>
            </a:r>
          </a:p>
        </p:txBody>
      </p:sp>
      <p:sp>
        <p:nvSpPr>
          <p:cNvPr id="3079"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ru-RU"/>
              <a:t>Щелчок правит образец подзаголовка</a:t>
            </a:r>
          </a:p>
        </p:txBody>
      </p:sp>
      <p:sp>
        <p:nvSpPr>
          <p:cNvPr id="3080" name="Rectangle 8"/>
          <p:cNvSpPr>
            <a:spLocks noGrp="1" noChangeArrowheads="1"/>
          </p:cNvSpPr>
          <p:nvPr>
            <p:ph type="dt" sz="half" idx="2"/>
          </p:nvPr>
        </p:nvSpPr>
        <p:spPr>
          <a:xfrm>
            <a:off x="1117600" y="6115050"/>
            <a:ext cx="1930400" cy="514350"/>
          </a:xfrm>
        </p:spPr>
        <p:txBody>
          <a:bodyPr/>
          <a:lstStyle>
            <a:lvl1pPr>
              <a:defRPr>
                <a:solidFill>
                  <a:srgbClr val="CC9864"/>
                </a:solidFill>
              </a:defRPr>
            </a:lvl1pPr>
          </a:lstStyle>
          <a:p>
            <a:endParaRPr lang="ru-RU"/>
          </a:p>
        </p:txBody>
      </p:sp>
      <p:sp>
        <p:nvSpPr>
          <p:cNvPr id="3081" name="Rectangle 9"/>
          <p:cNvSpPr>
            <a:spLocks noGrp="1" noChangeArrowheads="1"/>
          </p:cNvSpPr>
          <p:nvPr>
            <p:ph type="ftr" sz="quarter" idx="3"/>
          </p:nvPr>
        </p:nvSpPr>
        <p:spPr>
          <a:xfrm>
            <a:off x="3556000" y="6115050"/>
            <a:ext cx="2844800" cy="514350"/>
          </a:xfrm>
        </p:spPr>
        <p:txBody>
          <a:bodyPr/>
          <a:lstStyle>
            <a:lvl1pPr>
              <a:defRPr>
                <a:solidFill>
                  <a:srgbClr val="CC9864"/>
                </a:solidFill>
              </a:defRPr>
            </a:lvl1pPr>
          </a:lstStyle>
          <a:p>
            <a:endParaRPr lang="ru-RU"/>
          </a:p>
        </p:txBody>
      </p:sp>
      <p:sp>
        <p:nvSpPr>
          <p:cNvPr id="3082" name="Rectangle 10"/>
          <p:cNvSpPr>
            <a:spLocks noGrp="1" noChangeArrowheads="1"/>
          </p:cNvSpPr>
          <p:nvPr>
            <p:ph type="sldNum" sz="quarter" idx="4"/>
          </p:nvPr>
        </p:nvSpPr>
        <p:spPr>
          <a:xfrm>
            <a:off x="7010400" y="6115050"/>
            <a:ext cx="1828800" cy="514350"/>
          </a:xfrm>
        </p:spPr>
        <p:txBody>
          <a:bodyPr/>
          <a:lstStyle>
            <a:lvl1pPr>
              <a:defRPr>
                <a:solidFill>
                  <a:srgbClr val="CC9864"/>
                </a:solidFill>
              </a:defRPr>
            </a:lvl1pPr>
          </a:lstStyle>
          <a:p>
            <a:fld id="{63D5E612-0459-47FA-BEA1-7D939E57A3FC}"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924E5F1-F77B-4C39-998E-11722A44B450}"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96100" y="40005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66800" y="40005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472D3B4-8FD8-4617-BA15-98D5A12C46AC}"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D82048F-B6B7-498A-835B-F563FD5DCD5B}"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9012F20-15AD-4092-B012-CC249A489D97}"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066800" y="17716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29200" y="17716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BBF1EE2-7DB8-42AE-9CF9-53035F8208B1}"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FAD450FE-C95C-405D-BC83-316D81407781}"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AC372F08-E5C9-4814-B88A-9485B496C370}"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1C56715D-3677-40AF-93B9-01947ABC6235}"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C1FA12F0-FE95-4321-960F-0287D0F955D7}"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E6AF11B6-404B-4E86-9F51-D71C25FA4C9D}"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8C735A"/>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50800"/>
            <a:ext cx="8926513" cy="6743700"/>
            <a:chOff x="0" y="42"/>
            <a:chExt cx="4217" cy="5664"/>
          </a:xfrm>
        </p:grpSpPr>
        <p:grpSp>
          <p:nvGrpSpPr>
            <p:cNvPr id="2051" name="Group 3"/>
            <p:cNvGrpSpPr>
              <a:grpSpLocks/>
            </p:cNvGrpSpPr>
            <p:nvPr/>
          </p:nvGrpSpPr>
          <p:grpSpPr bwMode="auto">
            <a:xfrm>
              <a:off x="0" y="42"/>
              <a:ext cx="4217" cy="5664"/>
              <a:chOff x="0" y="42"/>
              <a:chExt cx="4217" cy="5664"/>
            </a:xfrm>
          </p:grpSpPr>
          <p:sp>
            <p:nvSpPr>
              <p:cNvPr id="2052" name="Rectangle 4"/>
              <p:cNvSpPr>
                <a:spLocks noChangeArrowheads="1"/>
              </p:cNvSpPr>
              <p:nvPr/>
            </p:nvSpPr>
            <p:spPr bwMode="ltGray">
              <a:xfrm>
                <a:off x="250" y="169"/>
                <a:ext cx="3967" cy="5431"/>
              </a:xfrm>
              <a:prstGeom prst="rect">
                <a:avLst/>
              </a:prstGeom>
              <a:solidFill>
                <a:schemeClr val="bg1"/>
              </a:solidFill>
              <a:ln w="9525">
                <a:noFill/>
                <a:miter lim="800000"/>
                <a:headEnd/>
                <a:tailEnd/>
              </a:ln>
            </p:spPr>
            <p:txBody>
              <a:bodyPr wrap="none" anchor="ctr"/>
              <a:lstStyle/>
              <a:p>
                <a:endParaRPr lang="ru-RU"/>
              </a:p>
            </p:txBody>
          </p:sp>
          <p:pic>
            <p:nvPicPr>
              <p:cNvPr id="2053" name="Picture 5" descr="minispir"/>
              <p:cNvPicPr>
                <a:picLocks noChangeAspect="1" noChangeArrowheads="1"/>
              </p:cNvPicPr>
              <p:nvPr/>
            </p:nvPicPr>
            <p:blipFill>
              <a:blip r:embed="rId13" cstate="print"/>
              <a:srcRect/>
              <a:stretch>
                <a:fillRect/>
              </a:stretch>
            </p:blipFill>
            <p:spPr bwMode="ltGray">
              <a:xfrm>
                <a:off x="0" y="42"/>
                <a:ext cx="558" cy="3600"/>
              </a:xfrm>
              <a:prstGeom prst="rect">
                <a:avLst/>
              </a:prstGeom>
              <a:noFill/>
            </p:spPr>
          </p:pic>
          <p:sp>
            <p:nvSpPr>
              <p:cNvPr id="2054" name="Rectangle 6"/>
              <p:cNvSpPr>
                <a:spLocks noChangeArrowheads="1"/>
              </p:cNvSpPr>
              <p:nvPr/>
            </p:nvSpPr>
            <p:spPr bwMode="ltGray">
              <a:xfrm>
                <a:off x="282" y="3468"/>
                <a:ext cx="492" cy="384"/>
              </a:xfrm>
              <a:prstGeom prst="rect">
                <a:avLst/>
              </a:prstGeom>
              <a:solidFill>
                <a:schemeClr val="bg1"/>
              </a:solidFill>
              <a:ln w="9525">
                <a:noFill/>
                <a:miter lim="800000"/>
                <a:headEnd/>
                <a:tailEnd/>
              </a:ln>
            </p:spPr>
            <p:txBody>
              <a:bodyPr wrap="none" anchor="ctr"/>
              <a:lstStyle/>
              <a:p>
                <a:endParaRPr lang="ru-RU"/>
              </a:p>
            </p:txBody>
          </p:sp>
          <p:pic>
            <p:nvPicPr>
              <p:cNvPr id="2055" name="Picture 7" descr="minispir"/>
              <p:cNvPicPr>
                <a:picLocks noChangeAspect="1" noChangeArrowheads="1"/>
              </p:cNvPicPr>
              <p:nvPr/>
            </p:nvPicPr>
            <p:blipFill>
              <a:blip r:embed="rId13" cstate="print"/>
              <a:srcRect t="39999"/>
              <a:stretch>
                <a:fillRect/>
              </a:stretch>
            </p:blipFill>
            <p:spPr bwMode="ltGray">
              <a:xfrm>
                <a:off x="0" y="3546"/>
                <a:ext cx="558" cy="2160"/>
              </a:xfrm>
              <a:prstGeom prst="rect">
                <a:avLst/>
              </a:prstGeom>
              <a:noFill/>
            </p:spPr>
          </p:pic>
        </p:grpSp>
        <p:grpSp>
          <p:nvGrpSpPr>
            <p:cNvPr id="2056" name="Group 8"/>
            <p:cNvGrpSpPr>
              <a:grpSpLocks/>
            </p:cNvGrpSpPr>
            <p:nvPr/>
          </p:nvGrpSpPr>
          <p:grpSpPr bwMode="auto">
            <a:xfrm>
              <a:off x="543" y="1296"/>
              <a:ext cx="3658" cy="4032"/>
              <a:chOff x="198" y="1296"/>
              <a:chExt cx="3658" cy="4032"/>
            </a:xfrm>
          </p:grpSpPr>
          <p:sp>
            <p:nvSpPr>
              <p:cNvPr id="2057" name="Line 9"/>
              <p:cNvSpPr>
                <a:spLocks noChangeShapeType="1"/>
              </p:cNvSpPr>
              <p:nvPr/>
            </p:nvSpPr>
            <p:spPr bwMode="ltGray">
              <a:xfrm>
                <a:off x="198" y="1296"/>
                <a:ext cx="3658" cy="0"/>
              </a:xfrm>
              <a:prstGeom prst="line">
                <a:avLst/>
              </a:prstGeom>
              <a:noFill/>
              <a:ln w="9525">
                <a:solidFill>
                  <a:schemeClr val="bg2"/>
                </a:solidFill>
                <a:round/>
                <a:headEnd/>
                <a:tailEnd/>
              </a:ln>
            </p:spPr>
            <p:txBody>
              <a:bodyPr wrap="none" anchor="ctr"/>
              <a:lstStyle/>
              <a:p>
                <a:endParaRPr lang="ru-RU"/>
              </a:p>
            </p:txBody>
          </p:sp>
          <p:sp>
            <p:nvSpPr>
              <p:cNvPr id="2058" name="Line 10"/>
              <p:cNvSpPr>
                <a:spLocks noChangeShapeType="1"/>
              </p:cNvSpPr>
              <p:nvPr/>
            </p:nvSpPr>
            <p:spPr bwMode="ltGray">
              <a:xfrm>
                <a:off x="198" y="1488"/>
                <a:ext cx="3658" cy="0"/>
              </a:xfrm>
              <a:prstGeom prst="line">
                <a:avLst/>
              </a:prstGeom>
              <a:noFill/>
              <a:ln w="9525">
                <a:solidFill>
                  <a:schemeClr val="bg2"/>
                </a:solidFill>
                <a:round/>
                <a:headEnd/>
                <a:tailEnd/>
              </a:ln>
            </p:spPr>
            <p:txBody>
              <a:bodyPr wrap="none" anchor="ctr"/>
              <a:lstStyle/>
              <a:p>
                <a:endParaRPr lang="ru-RU"/>
              </a:p>
            </p:txBody>
          </p:sp>
          <p:sp>
            <p:nvSpPr>
              <p:cNvPr id="2059" name="Line 11"/>
              <p:cNvSpPr>
                <a:spLocks noChangeShapeType="1"/>
              </p:cNvSpPr>
              <p:nvPr/>
            </p:nvSpPr>
            <p:spPr bwMode="ltGray">
              <a:xfrm>
                <a:off x="198" y="1680"/>
                <a:ext cx="3658" cy="0"/>
              </a:xfrm>
              <a:prstGeom prst="line">
                <a:avLst/>
              </a:prstGeom>
              <a:noFill/>
              <a:ln w="9525">
                <a:solidFill>
                  <a:schemeClr val="bg2"/>
                </a:solidFill>
                <a:round/>
                <a:headEnd/>
                <a:tailEnd/>
              </a:ln>
            </p:spPr>
            <p:txBody>
              <a:bodyPr wrap="none" anchor="ctr"/>
              <a:lstStyle/>
              <a:p>
                <a:endParaRPr lang="ru-RU"/>
              </a:p>
            </p:txBody>
          </p:sp>
          <p:sp>
            <p:nvSpPr>
              <p:cNvPr id="2060" name="Line 12"/>
              <p:cNvSpPr>
                <a:spLocks noChangeShapeType="1"/>
              </p:cNvSpPr>
              <p:nvPr/>
            </p:nvSpPr>
            <p:spPr bwMode="ltGray">
              <a:xfrm>
                <a:off x="198" y="1872"/>
                <a:ext cx="3658" cy="0"/>
              </a:xfrm>
              <a:prstGeom prst="line">
                <a:avLst/>
              </a:prstGeom>
              <a:noFill/>
              <a:ln w="9525">
                <a:solidFill>
                  <a:schemeClr val="bg2"/>
                </a:solidFill>
                <a:round/>
                <a:headEnd/>
                <a:tailEnd/>
              </a:ln>
            </p:spPr>
            <p:txBody>
              <a:bodyPr wrap="none" anchor="ctr"/>
              <a:lstStyle/>
              <a:p>
                <a:endParaRPr lang="ru-RU"/>
              </a:p>
            </p:txBody>
          </p:sp>
          <p:sp>
            <p:nvSpPr>
              <p:cNvPr id="2061" name="Line 13"/>
              <p:cNvSpPr>
                <a:spLocks noChangeShapeType="1"/>
              </p:cNvSpPr>
              <p:nvPr/>
            </p:nvSpPr>
            <p:spPr bwMode="ltGray">
              <a:xfrm>
                <a:off x="198" y="2064"/>
                <a:ext cx="3658" cy="0"/>
              </a:xfrm>
              <a:prstGeom prst="line">
                <a:avLst/>
              </a:prstGeom>
              <a:noFill/>
              <a:ln w="9525">
                <a:solidFill>
                  <a:schemeClr val="bg2"/>
                </a:solidFill>
                <a:round/>
                <a:headEnd/>
                <a:tailEnd/>
              </a:ln>
            </p:spPr>
            <p:txBody>
              <a:bodyPr wrap="none" anchor="ctr"/>
              <a:lstStyle/>
              <a:p>
                <a:endParaRPr lang="ru-RU"/>
              </a:p>
            </p:txBody>
          </p:sp>
          <p:sp>
            <p:nvSpPr>
              <p:cNvPr id="2062" name="Line 14"/>
              <p:cNvSpPr>
                <a:spLocks noChangeShapeType="1"/>
              </p:cNvSpPr>
              <p:nvPr/>
            </p:nvSpPr>
            <p:spPr bwMode="ltGray">
              <a:xfrm>
                <a:off x="198" y="2256"/>
                <a:ext cx="3658" cy="0"/>
              </a:xfrm>
              <a:prstGeom prst="line">
                <a:avLst/>
              </a:prstGeom>
              <a:noFill/>
              <a:ln w="9525">
                <a:solidFill>
                  <a:schemeClr val="bg2"/>
                </a:solidFill>
                <a:round/>
                <a:headEnd/>
                <a:tailEnd/>
              </a:ln>
            </p:spPr>
            <p:txBody>
              <a:bodyPr wrap="none" anchor="ctr"/>
              <a:lstStyle/>
              <a:p>
                <a:endParaRPr lang="ru-RU"/>
              </a:p>
            </p:txBody>
          </p:sp>
          <p:sp>
            <p:nvSpPr>
              <p:cNvPr id="2063" name="Line 15"/>
              <p:cNvSpPr>
                <a:spLocks noChangeShapeType="1"/>
              </p:cNvSpPr>
              <p:nvPr/>
            </p:nvSpPr>
            <p:spPr bwMode="ltGray">
              <a:xfrm>
                <a:off x="198" y="2448"/>
                <a:ext cx="3658" cy="0"/>
              </a:xfrm>
              <a:prstGeom prst="line">
                <a:avLst/>
              </a:prstGeom>
              <a:noFill/>
              <a:ln w="9525">
                <a:solidFill>
                  <a:schemeClr val="bg2"/>
                </a:solidFill>
                <a:round/>
                <a:headEnd/>
                <a:tailEnd/>
              </a:ln>
            </p:spPr>
            <p:txBody>
              <a:bodyPr wrap="none" anchor="ctr"/>
              <a:lstStyle/>
              <a:p>
                <a:endParaRPr lang="ru-RU"/>
              </a:p>
            </p:txBody>
          </p:sp>
          <p:sp>
            <p:nvSpPr>
              <p:cNvPr id="2064" name="Line 16"/>
              <p:cNvSpPr>
                <a:spLocks noChangeShapeType="1"/>
              </p:cNvSpPr>
              <p:nvPr/>
            </p:nvSpPr>
            <p:spPr bwMode="ltGray">
              <a:xfrm>
                <a:off x="198" y="2640"/>
                <a:ext cx="3658" cy="0"/>
              </a:xfrm>
              <a:prstGeom prst="line">
                <a:avLst/>
              </a:prstGeom>
              <a:noFill/>
              <a:ln w="9525">
                <a:solidFill>
                  <a:schemeClr val="bg2"/>
                </a:solidFill>
                <a:round/>
                <a:headEnd/>
                <a:tailEnd/>
              </a:ln>
            </p:spPr>
            <p:txBody>
              <a:bodyPr wrap="none" anchor="ctr"/>
              <a:lstStyle/>
              <a:p>
                <a:endParaRPr lang="ru-RU"/>
              </a:p>
            </p:txBody>
          </p:sp>
          <p:sp>
            <p:nvSpPr>
              <p:cNvPr id="2065" name="Line 17"/>
              <p:cNvSpPr>
                <a:spLocks noChangeShapeType="1"/>
              </p:cNvSpPr>
              <p:nvPr/>
            </p:nvSpPr>
            <p:spPr bwMode="ltGray">
              <a:xfrm>
                <a:off x="198" y="2832"/>
                <a:ext cx="3658" cy="0"/>
              </a:xfrm>
              <a:prstGeom prst="line">
                <a:avLst/>
              </a:prstGeom>
              <a:noFill/>
              <a:ln w="9525">
                <a:solidFill>
                  <a:schemeClr val="bg2"/>
                </a:solidFill>
                <a:round/>
                <a:headEnd/>
                <a:tailEnd/>
              </a:ln>
            </p:spPr>
            <p:txBody>
              <a:bodyPr wrap="none" anchor="ctr"/>
              <a:lstStyle/>
              <a:p>
                <a:endParaRPr lang="ru-RU"/>
              </a:p>
            </p:txBody>
          </p:sp>
          <p:sp>
            <p:nvSpPr>
              <p:cNvPr id="2066" name="Line 18"/>
              <p:cNvSpPr>
                <a:spLocks noChangeShapeType="1"/>
              </p:cNvSpPr>
              <p:nvPr/>
            </p:nvSpPr>
            <p:spPr bwMode="ltGray">
              <a:xfrm>
                <a:off x="198" y="3024"/>
                <a:ext cx="3658" cy="0"/>
              </a:xfrm>
              <a:prstGeom prst="line">
                <a:avLst/>
              </a:prstGeom>
              <a:noFill/>
              <a:ln w="9525">
                <a:solidFill>
                  <a:schemeClr val="bg2"/>
                </a:solidFill>
                <a:round/>
                <a:headEnd/>
                <a:tailEnd/>
              </a:ln>
            </p:spPr>
            <p:txBody>
              <a:bodyPr wrap="none" anchor="ctr"/>
              <a:lstStyle/>
              <a:p>
                <a:endParaRPr lang="ru-RU"/>
              </a:p>
            </p:txBody>
          </p:sp>
          <p:sp>
            <p:nvSpPr>
              <p:cNvPr id="2067" name="Line 19"/>
              <p:cNvSpPr>
                <a:spLocks noChangeShapeType="1"/>
              </p:cNvSpPr>
              <p:nvPr/>
            </p:nvSpPr>
            <p:spPr bwMode="ltGray">
              <a:xfrm>
                <a:off x="198" y="3216"/>
                <a:ext cx="3658" cy="0"/>
              </a:xfrm>
              <a:prstGeom prst="line">
                <a:avLst/>
              </a:prstGeom>
              <a:noFill/>
              <a:ln w="9525">
                <a:solidFill>
                  <a:schemeClr val="bg2"/>
                </a:solidFill>
                <a:round/>
                <a:headEnd/>
                <a:tailEnd/>
              </a:ln>
            </p:spPr>
            <p:txBody>
              <a:bodyPr wrap="none" anchor="ctr"/>
              <a:lstStyle/>
              <a:p>
                <a:endParaRPr lang="ru-RU"/>
              </a:p>
            </p:txBody>
          </p:sp>
          <p:sp>
            <p:nvSpPr>
              <p:cNvPr id="2068" name="Line 20"/>
              <p:cNvSpPr>
                <a:spLocks noChangeShapeType="1"/>
              </p:cNvSpPr>
              <p:nvPr/>
            </p:nvSpPr>
            <p:spPr bwMode="ltGray">
              <a:xfrm>
                <a:off x="198" y="3408"/>
                <a:ext cx="3658" cy="0"/>
              </a:xfrm>
              <a:prstGeom prst="line">
                <a:avLst/>
              </a:prstGeom>
              <a:noFill/>
              <a:ln w="9525">
                <a:solidFill>
                  <a:schemeClr val="bg2"/>
                </a:solidFill>
                <a:round/>
                <a:headEnd/>
                <a:tailEnd/>
              </a:ln>
            </p:spPr>
            <p:txBody>
              <a:bodyPr wrap="none" anchor="ctr"/>
              <a:lstStyle/>
              <a:p>
                <a:endParaRPr lang="ru-RU"/>
              </a:p>
            </p:txBody>
          </p:sp>
          <p:sp>
            <p:nvSpPr>
              <p:cNvPr id="2069" name="Line 21"/>
              <p:cNvSpPr>
                <a:spLocks noChangeShapeType="1"/>
              </p:cNvSpPr>
              <p:nvPr/>
            </p:nvSpPr>
            <p:spPr bwMode="ltGray">
              <a:xfrm>
                <a:off x="198" y="3600"/>
                <a:ext cx="3658" cy="0"/>
              </a:xfrm>
              <a:prstGeom prst="line">
                <a:avLst/>
              </a:prstGeom>
              <a:noFill/>
              <a:ln w="9525">
                <a:solidFill>
                  <a:schemeClr val="bg2"/>
                </a:solidFill>
                <a:round/>
                <a:headEnd/>
                <a:tailEnd/>
              </a:ln>
            </p:spPr>
            <p:txBody>
              <a:bodyPr wrap="none" anchor="ctr"/>
              <a:lstStyle/>
              <a:p>
                <a:endParaRPr lang="ru-RU"/>
              </a:p>
            </p:txBody>
          </p:sp>
          <p:sp>
            <p:nvSpPr>
              <p:cNvPr id="2070" name="Line 22"/>
              <p:cNvSpPr>
                <a:spLocks noChangeShapeType="1"/>
              </p:cNvSpPr>
              <p:nvPr/>
            </p:nvSpPr>
            <p:spPr bwMode="ltGray">
              <a:xfrm>
                <a:off x="198" y="3792"/>
                <a:ext cx="3658" cy="0"/>
              </a:xfrm>
              <a:prstGeom prst="line">
                <a:avLst/>
              </a:prstGeom>
              <a:noFill/>
              <a:ln w="9525">
                <a:solidFill>
                  <a:schemeClr val="bg2"/>
                </a:solidFill>
                <a:round/>
                <a:headEnd/>
                <a:tailEnd/>
              </a:ln>
            </p:spPr>
            <p:txBody>
              <a:bodyPr wrap="none" anchor="ctr"/>
              <a:lstStyle/>
              <a:p>
                <a:endParaRPr lang="ru-RU"/>
              </a:p>
            </p:txBody>
          </p:sp>
          <p:sp>
            <p:nvSpPr>
              <p:cNvPr id="2071" name="Line 23"/>
              <p:cNvSpPr>
                <a:spLocks noChangeShapeType="1"/>
              </p:cNvSpPr>
              <p:nvPr/>
            </p:nvSpPr>
            <p:spPr bwMode="ltGray">
              <a:xfrm>
                <a:off x="198" y="3984"/>
                <a:ext cx="3658" cy="0"/>
              </a:xfrm>
              <a:prstGeom prst="line">
                <a:avLst/>
              </a:prstGeom>
              <a:noFill/>
              <a:ln w="9525">
                <a:solidFill>
                  <a:schemeClr val="bg2"/>
                </a:solidFill>
                <a:round/>
                <a:headEnd/>
                <a:tailEnd/>
              </a:ln>
            </p:spPr>
            <p:txBody>
              <a:bodyPr wrap="none" anchor="ctr"/>
              <a:lstStyle/>
              <a:p>
                <a:endParaRPr lang="ru-RU"/>
              </a:p>
            </p:txBody>
          </p:sp>
          <p:sp>
            <p:nvSpPr>
              <p:cNvPr id="2072" name="Line 24"/>
              <p:cNvSpPr>
                <a:spLocks noChangeShapeType="1"/>
              </p:cNvSpPr>
              <p:nvPr/>
            </p:nvSpPr>
            <p:spPr bwMode="ltGray">
              <a:xfrm>
                <a:off x="198" y="4176"/>
                <a:ext cx="3658" cy="0"/>
              </a:xfrm>
              <a:prstGeom prst="line">
                <a:avLst/>
              </a:prstGeom>
              <a:noFill/>
              <a:ln w="9525">
                <a:solidFill>
                  <a:schemeClr val="bg2"/>
                </a:solidFill>
                <a:round/>
                <a:headEnd/>
                <a:tailEnd/>
              </a:ln>
            </p:spPr>
            <p:txBody>
              <a:bodyPr wrap="none" anchor="ctr"/>
              <a:lstStyle/>
              <a:p>
                <a:endParaRPr lang="ru-RU"/>
              </a:p>
            </p:txBody>
          </p:sp>
          <p:sp>
            <p:nvSpPr>
              <p:cNvPr id="2073" name="Line 25"/>
              <p:cNvSpPr>
                <a:spLocks noChangeShapeType="1"/>
              </p:cNvSpPr>
              <p:nvPr/>
            </p:nvSpPr>
            <p:spPr bwMode="ltGray">
              <a:xfrm>
                <a:off x="198" y="4368"/>
                <a:ext cx="3658" cy="0"/>
              </a:xfrm>
              <a:prstGeom prst="line">
                <a:avLst/>
              </a:prstGeom>
              <a:noFill/>
              <a:ln w="9525">
                <a:solidFill>
                  <a:schemeClr val="bg2"/>
                </a:solidFill>
                <a:round/>
                <a:headEnd/>
                <a:tailEnd/>
              </a:ln>
            </p:spPr>
            <p:txBody>
              <a:bodyPr wrap="none" anchor="ctr"/>
              <a:lstStyle/>
              <a:p>
                <a:endParaRPr lang="ru-RU"/>
              </a:p>
            </p:txBody>
          </p:sp>
          <p:sp>
            <p:nvSpPr>
              <p:cNvPr id="2074" name="Line 26"/>
              <p:cNvSpPr>
                <a:spLocks noChangeShapeType="1"/>
              </p:cNvSpPr>
              <p:nvPr/>
            </p:nvSpPr>
            <p:spPr bwMode="ltGray">
              <a:xfrm>
                <a:off x="198" y="4560"/>
                <a:ext cx="3658" cy="0"/>
              </a:xfrm>
              <a:prstGeom prst="line">
                <a:avLst/>
              </a:prstGeom>
              <a:noFill/>
              <a:ln w="9525">
                <a:solidFill>
                  <a:schemeClr val="bg2"/>
                </a:solidFill>
                <a:round/>
                <a:headEnd/>
                <a:tailEnd/>
              </a:ln>
            </p:spPr>
            <p:txBody>
              <a:bodyPr wrap="none" anchor="ctr"/>
              <a:lstStyle/>
              <a:p>
                <a:endParaRPr lang="ru-RU"/>
              </a:p>
            </p:txBody>
          </p:sp>
          <p:sp>
            <p:nvSpPr>
              <p:cNvPr id="2075" name="Line 27"/>
              <p:cNvSpPr>
                <a:spLocks noChangeShapeType="1"/>
              </p:cNvSpPr>
              <p:nvPr/>
            </p:nvSpPr>
            <p:spPr bwMode="ltGray">
              <a:xfrm>
                <a:off x="198" y="4752"/>
                <a:ext cx="3658" cy="0"/>
              </a:xfrm>
              <a:prstGeom prst="line">
                <a:avLst/>
              </a:prstGeom>
              <a:noFill/>
              <a:ln w="9525">
                <a:solidFill>
                  <a:schemeClr val="bg2"/>
                </a:solidFill>
                <a:round/>
                <a:headEnd/>
                <a:tailEnd/>
              </a:ln>
            </p:spPr>
            <p:txBody>
              <a:bodyPr wrap="none" anchor="ctr"/>
              <a:lstStyle/>
              <a:p>
                <a:endParaRPr lang="ru-RU"/>
              </a:p>
            </p:txBody>
          </p:sp>
          <p:sp>
            <p:nvSpPr>
              <p:cNvPr id="2076" name="Line 28"/>
              <p:cNvSpPr>
                <a:spLocks noChangeShapeType="1"/>
              </p:cNvSpPr>
              <p:nvPr/>
            </p:nvSpPr>
            <p:spPr bwMode="ltGray">
              <a:xfrm>
                <a:off x="198" y="4944"/>
                <a:ext cx="3658" cy="0"/>
              </a:xfrm>
              <a:prstGeom prst="line">
                <a:avLst/>
              </a:prstGeom>
              <a:noFill/>
              <a:ln w="9525">
                <a:solidFill>
                  <a:schemeClr val="bg2"/>
                </a:solidFill>
                <a:round/>
                <a:headEnd/>
                <a:tailEnd/>
              </a:ln>
            </p:spPr>
            <p:txBody>
              <a:bodyPr wrap="none" anchor="ctr"/>
              <a:lstStyle/>
              <a:p>
                <a:endParaRPr lang="ru-RU"/>
              </a:p>
            </p:txBody>
          </p:sp>
          <p:sp>
            <p:nvSpPr>
              <p:cNvPr id="2077" name="Line 29"/>
              <p:cNvSpPr>
                <a:spLocks noChangeShapeType="1"/>
              </p:cNvSpPr>
              <p:nvPr/>
            </p:nvSpPr>
            <p:spPr bwMode="ltGray">
              <a:xfrm>
                <a:off x="198" y="5136"/>
                <a:ext cx="3658" cy="0"/>
              </a:xfrm>
              <a:prstGeom prst="line">
                <a:avLst/>
              </a:prstGeom>
              <a:noFill/>
              <a:ln w="9525">
                <a:solidFill>
                  <a:schemeClr val="bg2"/>
                </a:solidFill>
                <a:round/>
                <a:headEnd/>
                <a:tailEnd/>
              </a:ln>
            </p:spPr>
            <p:txBody>
              <a:bodyPr wrap="none" anchor="ctr"/>
              <a:lstStyle/>
              <a:p>
                <a:endParaRPr lang="ru-RU"/>
              </a:p>
            </p:txBody>
          </p:sp>
          <p:sp>
            <p:nvSpPr>
              <p:cNvPr id="2078" name="Line 30"/>
              <p:cNvSpPr>
                <a:spLocks noChangeShapeType="1"/>
              </p:cNvSpPr>
              <p:nvPr/>
            </p:nvSpPr>
            <p:spPr bwMode="ltGray">
              <a:xfrm>
                <a:off x="198" y="5328"/>
                <a:ext cx="3658" cy="0"/>
              </a:xfrm>
              <a:prstGeom prst="line">
                <a:avLst/>
              </a:prstGeom>
              <a:noFill/>
              <a:ln w="9525">
                <a:solidFill>
                  <a:schemeClr val="bg2"/>
                </a:solidFill>
                <a:round/>
                <a:headEnd/>
                <a:tailEnd/>
              </a:ln>
            </p:spPr>
            <p:txBody>
              <a:bodyPr wrap="none" anchor="ctr"/>
              <a:lstStyle/>
              <a:p>
                <a:endParaRPr lang="ru-RU"/>
              </a:p>
            </p:txBody>
          </p:sp>
        </p:grpSp>
      </p:grpSp>
      <p:sp>
        <p:nvSpPr>
          <p:cNvPr id="2079" name="Rectangle 31"/>
          <p:cNvSpPr>
            <a:spLocks noGrp="1" noChangeArrowheads="1"/>
          </p:cNvSpPr>
          <p:nvPr>
            <p:ph type="title"/>
          </p:nvPr>
        </p:nvSpPr>
        <p:spPr bwMode="auto">
          <a:xfrm>
            <a:off x="1066800" y="40005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Щелчок правит образец заголовка</a:t>
            </a:r>
          </a:p>
        </p:txBody>
      </p:sp>
      <p:sp>
        <p:nvSpPr>
          <p:cNvPr id="2080" name="Rectangle 32"/>
          <p:cNvSpPr>
            <a:spLocks noGrp="1" noChangeArrowheads="1"/>
          </p:cNvSpPr>
          <p:nvPr>
            <p:ph type="body" idx="1"/>
          </p:nvPr>
        </p:nvSpPr>
        <p:spPr bwMode="auto">
          <a:xfrm>
            <a:off x="1066800" y="177165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Щелчок правит 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081" name="Rectangle 33"/>
          <p:cNvSpPr>
            <a:spLocks noGrp="1" noChangeArrowheads="1"/>
          </p:cNvSpPr>
          <p:nvPr>
            <p:ph type="dt" sz="half" idx="2"/>
          </p:nvPr>
        </p:nvSpPr>
        <p:spPr bwMode="auto">
          <a:xfrm>
            <a:off x="1041400" y="6157913"/>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spcBef>
                <a:spcPct val="50000"/>
              </a:spcBef>
              <a:defRPr sz="1400" b="0">
                <a:solidFill>
                  <a:schemeClr val="folHlink"/>
                </a:solidFill>
              </a:defRPr>
            </a:lvl1pPr>
          </a:lstStyle>
          <a:p>
            <a:endParaRPr lang="ru-RU"/>
          </a:p>
        </p:txBody>
      </p:sp>
      <p:sp>
        <p:nvSpPr>
          <p:cNvPr id="2082" name="Rectangle 34"/>
          <p:cNvSpPr>
            <a:spLocks noGrp="1" noChangeArrowheads="1"/>
          </p:cNvSpPr>
          <p:nvPr>
            <p:ph type="ftr" sz="quarter" idx="3"/>
          </p:nvPr>
        </p:nvSpPr>
        <p:spPr bwMode="auto">
          <a:xfrm>
            <a:off x="3505200" y="6157913"/>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b="0">
                <a:solidFill>
                  <a:schemeClr val="folHlink"/>
                </a:solidFill>
              </a:defRPr>
            </a:lvl1pPr>
          </a:lstStyle>
          <a:p>
            <a:endParaRPr lang="ru-RU"/>
          </a:p>
        </p:txBody>
      </p:sp>
      <p:sp>
        <p:nvSpPr>
          <p:cNvPr id="2083" name="Rectangle 35"/>
          <p:cNvSpPr>
            <a:spLocks noGrp="1" noChangeArrowheads="1"/>
          </p:cNvSpPr>
          <p:nvPr>
            <p:ph type="sldNum" sz="quarter" idx="4"/>
          </p:nvPr>
        </p:nvSpPr>
        <p:spPr bwMode="auto">
          <a:xfrm>
            <a:off x="6934200" y="6157913"/>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b="0">
                <a:solidFill>
                  <a:schemeClr val="folHlink"/>
                </a:solidFill>
              </a:defRPr>
            </a:lvl1pPr>
          </a:lstStyle>
          <a:p>
            <a:fld id="{EDE5C2B7-1AB5-41CA-A62F-39D69B2BBEA8}"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ctrTitle"/>
          </p:nvPr>
        </p:nvSpPr>
        <p:spPr>
          <a:xfrm>
            <a:off x="1000100" y="214290"/>
            <a:ext cx="7721600" cy="1143000"/>
          </a:xfrm>
        </p:spPr>
        <p:txBody>
          <a:bodyPr/>
          <a:lstStyle/>
          <a:p>
            <a:r>
              <a:rPr lang="ru-RU" sz="3200" dirty="0" smtClean="0">
                <a:solidFill>
                  <a:schemeClr val="tx2">
                    <a:lumMod val="90000"/>
                    <a:lumOff val="10000"/>
                  </a:schemeClr>
                </a:solidFill>
                <a:effectLst>
                  <a:outerShdw blurRad="38100" dist="38100" dir="2700000" algn="tl">
                    <a:srgbClr val="000000">
                      <a:alpha val="43137"/>
                    </a:srgbClr>
                  </a:outerShdw>
                </a:effectLst>
                <a:latin typeface="Constantia" pitchFamily="18" charset="0"/>
              </a:rPr>
              <a:t>ГБОУ РХ СПО «Хакасский политехнический колледж»</a:t>
            </a:r>
            <a:endParaRPr lang="ru-RU" sz="3200" dirty="0">
              <a:solidFill>
                <a:schemeClr val="tx2">
                  <a:lumMod val="90000"/>
                  <a:lumOff val="10000"/>
                </a:schemeClr>
              </a:solidFill>
              <a:effectLst>
                <a:outerShdw blurRad="38100" dist="38100" dir="2700000" algn="tl">
                  <a:srgbClr val="000000">
                    <a:alpha val="43137"/>
                  </a:srgbClr>
                </a:outerShdw>
              </a:effectLst>
              <a:latin typeface="Constantia" pitchFamily="18" charset="0"/>
            </a:endParaRPr>
          </a:p>
        </p:txBody>
      </p:sp>
      <p:sp>
        <p:nvSpPr>
          <p:cNvPr id="3" name="Rectangle 4"/>
          <p:cNvSpPr txBox="1">
            <a:spLocks noChangeArrowheads="1"/>
          </p:cNvSpPr>
          <p:nvPr/>
        </p:nvSpPr>
        <p:spPr bwMode="auto">
          <a:xfrm>
            <a:off x="928662" y="1857364"/>
            <a:ext cx="7721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ru-RU" sz="5400" b="1" i="1" u="none" strike="noStrike" kern="0" cap="none" spc="0" normalizeH="0" baseline="0" noProof="0" dirty="0" smtClean="0">
                <a:ln>
                  <a:noFill/>
                </a:ln>
                <a:solidFill>
                  <a:schemeClr val="tx2">
                    <a:lumMod val="90000"/>
                    <a:lumOff val="10000"/>
                  </a:schemeClr>
                </a:solidFill>
                <a:effectLst>
                  <a:outerShdw blurRad="38100" dist="38100" dir="2700000" algn="tl">
                    <a:srgbClr val="000000">
                      <a:alpha val="43137"/>
                    </a:srgbClr>
                  </a:outerShdw>
                </a:effectLst>
                <a:uLnTx/>
                <a:uFillTx/>
                <a:latin typeface="Constantia" pitchFamily="18" charset="0"/>
                <a:ea typeface="+mj-ea"/>
                <a:cs typeface="+mj-cs"/>
              </a:rPr>
              <a:t>Современные</a:t>
            </a:r>
            <a:r>
              <a:rPr kumimoji="1" lang="ru-RU" sz="5400" b="1" i="1" u="none" strike="noStrike" kern="0" cap="none" spc="0" normalizeH="0" noProof="0" dirty="0" smtClean="0">
                <a:ln>
                  <a:noFill/>
                </a:ln>
                <a:solidFill>
                  <a:schemeClr val="tx2">
                    <a:lumMod val="90000"/>
                    <a:lumOff val="10000"/>
                  </a:schemeClr>
                </a:solidFill>
                <a:effectLst>
                  <a:outerShdw blurRad="38100" dist="38100" dir="2700000" algn="tl">
                    <a:srgbClr val="000000">
                      <a:alpha val="43137"/>
                    </a:srgbClr>
                  </a:outerShdw>
                </a:effectLst>
                <a:uLnTx/>
                <a:uFillTx/>
                <a:latin typeface="Constantia" pitchFamily="18" charset="0"/>
                <a:ea typeface="+mj-ea"/>
                <a:cs typeface="+mj-cs"/>
              </a:rPr>
              <a:t> средства массовой коммуникации</a:t>
            </a:r>
            <a:endParaRPr kumimoji="1" lang="ru-RU" sz="5400" b="1" i="1" u="none" strike="noStrike" kern="0" cap="none" spc="0" normalizeH="0" baseline="0" noProof="0" dirty="0">
              <a:ln>
                <a:noFill/>
              </a:ln>
              <a:solidFill>
                <a:schemeClr val="tx2">
                  <a:lumMod val="90000"/>
                  <a:lumOff val="10000"/>
                </a:schemeClr>
              </a:solidFill>
              <a:effectLst>
                <a:outerShdw blurRad="38100" dist="38100" dir="2700000" algn="tl">
                  <a:srgbClr val="000000">
                    <a:alpha val="43137"/>
                  </a:srgbClr>
                </a:outerShdw>
              </a:effectLst>
              <a:uLnTx/>
              <a:uFillTx/>
              <a:latin typeface="Constantia" pitchFamily="18" charset="0"/>
              <a:ea typeface="+mj-ea"/>
              <a:cs typeface="+mj-cs"/>
            </a:endParaRPr>
          </a:p>
        </p:txBody>
      </p:sp>
      <p:pic>
        <p:nvPicPr>
          <p:cNvPr id="80898" name="Picture 2" descr="Интернет технологии. Статьи о интернете. Как продвигать сайт"/>
          <p:cNvPicPr>
            <a:picLocks noChangeAspect="1" noChangeArrowheads="1"/>
          </p:cNvPicPr>
          <p:nvPr/>
        </p:nvPicPr>
        <p:blipFill>
          <a:blip r:embed="rId2" cstate="print"/>
          <a:srcRect/>
          <a:stretch>
            <a:fillRect/>
          </a:stretch>
        </p:blipFill>
        <p:spPr bwMode="auto">
          <a:xfrm>
            <a:off x="1071538" y="3994434"/>
            <a:ext cx="4357718" cy="2601623"/>
          </a:xfrm>
          <a:prstGeom prst="rect">
            <a:avLst/>
          </a:prstGeom>
          <a:ln>
            <a:noFill/>
          </a:ln>
          <a:effectLst>
            <a:softEdge rad="112500"/>
          </a:effectLst>
        </p:spPr>
      </p:pic>
      <p:sp>
        <p:nvSpPr>
          <p:cNvPr id="5" name="Rectangle 4"/>
          <p:cNvSpPr txBox="1">
            <a:spLocks noChangeArrowheads="1"/>
          </p:cNvSpPr>
          <p:nvPr/>
        </p:nvSpPr>
        <p:spPr bwMode="auto">
          <a:xfrm>
            <a:off x="1071538" y="4286256"/>
            <a:ext cx="7721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ru-RU" sz="3200" b="0" i="1" u="none" strike="noStrike" kern="0" cap="none" spc="0" normalizeH="0" baseline="0" noProof="0" dirty="0" smtClean="0">
                <a:ln>
                  <a:noFill/>
                </a:ln>
                <a:solidFill>
                  <a:schemeClr val="tx2">
                    <a:lumMod val="90000"/>
                    <a:lumOff val="10000"/>
                  </a:schemeClr>
                </a:solidFill>
                <a:effectLst>
                  <a:outerShdw blurRad="38100" dist="38100" dir="2700000" algn="tl">
                    <a:srgbClr val="000000">
                      <a:alpha val="43137"/>
                    </a:srgbClr>
                  </a:outerShdw>
                </a:effectLst>
                <a:uLnTx/>
                <a:uFillTx/>
                <a:latin typeface="Constantia" pitchFamily="18" charset="0"/>
                <a:ea typeface="+mj-ea"/>
                <a:cs typeface="+mj-cs"/>
              </a:rPr>
              <a:t>Выполнили: </a:t>
            </a:r>
            <a:r>
              <a:rPr kumimoji="1" lang="ru-RU" sz="3200" b="0" u="none" strike="noStrike" kern="0" cap="none" spc="0" normalizeH="0" baseline="0" noProof="0" dirty="0" smtClean="0">
                <a:ln>
                  <a:noFill/>
                </a:ln>
                <a:solidFill>
                  <a:schemeClr val="tx2">
                    <a:lumMod val="90000"/>
                    <a:lumOff val="10000"/>
                  </a:schemeClr>
                </a:solidFill>
                <a:effectLst>
                  <a:outerShdw blurRad="38100" dist="38100" dir="2700000" algn="tl">
                    <a:srgbClr val="000000">
                      <a:alpha val="43137"/>
                    </a:srgbClr>
                  </a:outerShdw>
                </a:effectLst>
                <a:uLnTx/>
                <a:uFillTx/>
                <a:latin typeface="Constantia" pitchFamily="18" charset="0"/>
                <a:ea typeface="+mj-ea"/>
                <a:cs typeface="+mj-cs"/>
              </a:rPr>
              <a:t>Власова В.</a:t>
            </a: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ru-RU" sz="3200" b="0" u="none" strike="noStrike" kern="0" cap="none" spc="0" normalizeH="0" noProof="0" dirty="0" smtClean="0">
                <a:ln>
                  <a:noFill/>
                </a:ln>
                <a:solidFill>
                  <a:schemeClr val="tx2">
                    <a:lumMod val="90000"/>
                    <a:lumOff val="10000"/>
                  </a:schemeClr>
                </a:solidFill>
                <a:effectLst>
                  <a:outerShdw blurRad="38100" dist="38100" dir="2700000" algn="tl">
                    <a:srgbClr val="000000">
                      <a:alpha val="43137"/>
                    </a:srgbClr>
                  </a:outerShdw>
                </a:effectLst>
                <a:uLnTx/>
                <a:uFillTx/>
                <a:latin typeface="Constantia" pitchFamily="18" charset="0"/>
                <a:ea typeface="+mj-ea"/>
                <a:cs typeface="+mj-cs"/>
              </a:rPr>
              <a:t>гр.ПРО-41</a:t>
            </a:r>
            <a:endParaRPr kumimoji="1" lang="ru-RU" sz="3200" b="0" u="none" strike="noStrike" kern="0" cap="none" spc="0" normalizeH="0" noProof="0" dirty="0" smtClean="0">
              <a:ln>
                <a:noFill/>
              </a:ln>
              <a:solidFill>
                <a:schemeClr val="tx2">
                  <a:lumMod val="90000"/>
                  <a:lumOff val="10000"/>
                </a:schemeClr>
              </a:solidFill>
              <a:effectLst>
                <a:outerShdw blurRad="38100" dist="38100" dir="2700000" algn="tl">
                  <a:srgbClr val="000000">
                    <a:alpha val="43137"/>
                  </a:srgbClr>
                </a:outerShdw>
              </a:effectLst>
              <a:uLnTx/>
              <a:uFillTx/>
              <a:latin typeface="Constantia" pitchFamily="18" charset="0"/>
              <a:ea typeface="+mj-ea"/>
              <a:cs typeface="+mj-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ru-RU" sz="3200" b="0" i="1" kern="0" baseline="0" dirty="0" smtClean="0">
                <a:solidFill>
                  <a:schemeClr val="tx2">
                    <a:lumMod val="90000"/>
                    <a:lumOff val="10000"/>
                  </a:schemeClr>
                </a:solidFill>
                <a:effectLst>
                  <a:outerShdw blurRad="38100" dist="38100" dir="2700000" algn="tl">
                    <a:srgbClr val="000000">
                      <a:alpha val="43137"/>
                    </a:srgbClr>
                  </a:outerShdw>
                </a:effectLst>
                <a:latin typeface="Constantia" pitchFamily="18" charset="0"/>
                <a:ea typeface="+mj-ea"/>
                <a:cs typeface="+mj-cs"/>
              </a:rPr>
              <a:t>Преподаватель:</a:t>
            </a:r>
            <a:r>
              <a:rPr kumimoji="1" lang="ru-RU" sz="3200" b="0" i="1" kern="0" dirty="0">
                <a:solidFill>
                  <a:schemeClr val="tx2">
                    <a:lumMod val="90000"/>
                    <a:lumOff val="10000"/>
                  </a:schemeClr>
                </a:solidFill>
                <a:effectLst>
                  <a:outerShdw blurRad="38100" dist="38100" dir="2700000" algn="tl">
                    <a:srgbClr val="000000">
                      <a:alpha val="43137"/>
                    </a:srgbClr>
                  </a:outerShdw>
                </a:effectLst>
                <a:latin typeface="Constantia" pitchFamily="18" charset="0"/>
                <a:ea typeface="+mj-ea"/>
                <a:cs typeface="+mj-cs"/>
              </a:rPr>
              <a:t> </a:t>
            </a:r>
            <a:endParaRPr kumimoji="1" lang="ru-RU" sz="3200" b="0" i="1" kern="0" dirty="0" smtClean="0">
              <a:solidFill>
                <a:schemeClr val="tx2">
                  <a:lumMod val="90000"/>
                  <a:lumOff val="10000"/>
                </a:schemeClr>
              </a:solidFill>
              <a:effectLst>
                <a:outerShdw blurRad="38100" dist="38100" dir="2700000" algn="tl">
                  <a:srgbClr val="000000">
                    <a:alpha val="43137"/>
                  </a:srgbClr>
                </a:outerShdw>
              </a:effectLst>
              <a:latin typeface="Constantia" pitchFamily="18" charset="0"/>
              <a:ea typeface="+mj-ea"/>
              <a:cs typeface="+mj-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ru-RU" sz="3200" b="0" kern="0" dirty="0" smtClean="0">
                <a:solidFill>
                  <a:schemeClr val="tx2">
                    <a:lumMod val="90000"/>
                    <a:lumOff val="10000"/>
                  </a:schemeClr>
                </a:solidFill>
                <a:effectLst>
                  <a:outerShdw blurRad="38100" dist="38100" dir="2700000" algn="tl">
                    <a:srgbClr val="000000">
                      <a:alpha val="43137"/>
                    </a:srgbClr>
                  </a:outerShdw>
                </a:effectLst>
                <a:latin typeface="Constantia" pitchFamily="18" charset="0"/>
                <a:ea typeface="+mj-ea"/>
                <a:cs typeface="+mj-cs"/>
              </a:rPr>
              <a:t>Шувалова Л.В.</a:t>
            </a:r>
            <a:endParaRPr kumimoji="1" lang="ru-RU" sz="3200" b="0" kern="0" baseline="0" dirty="0" smtClean="0">
              <a:solidFill>
                <a:schemeClr val="tx2">
                  <a:lumMod val="90000"/>
                  <a:lumOff val="10000"/>
                </a:schemeClr>
              </a:solidFill>
              <a:effectLst>
                <a:outerShdw blurRad="38100" dist="38100" dir="2700000" algn="tl">
                  <a:srgbClr val="000000">
                    <a:alpha val="43137"/>
                  </a:srgbClr>
                </a:outerShdw>
              </a:effectLst>
              <a:latin typeface="Constantia" pitchFamily="18" charset="0"/>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1538" y="285728"/>
            <a:ext cx="7772400" cy="5600722"/>
          </a:xfrm>
        </p:spPr>
        <p:txBody>
          <a:bodyPr/>
          <a:lstStyle/>
          <a:p>
            <a:r>
              <a:rPr lang="ru-RU" sz="2800" b="1" i="1" dirty="0" smtClean="0">
                <a:solidFill>
                  <a:schemeClr val="tx2">
                    <a:lumMod val="90000"/>
                    <a:lumOff val="10000"/>
                  </a:schemeClr>
                </a:solidFill>
                <a:latin typeface="Constantia" pitchFamily="18" charset="0"/>
              </a:rPr>
              <a:t>Исходя из вышесказанного, следует отметить, что информационная война в действительности носит крайне острый характер в современном обществе, а проблема ее решения остается до сих пор не достаточно изученной, активных мер по ее разрешению со стороны России практически не предпринимается. Для уменьшения воздействия информационной атаки на Россию совершенно необходимым является введение четкой политики регламентирующей работу всех СМИ </a:t>
            </a:r>
            <a:endParaRPr lang="ru-RU" sz="2800" b="1" i="1" dirty="0">
              <a:solidFill>
                <a:schemeClr val="tx2">
                  <a:lumMod val="90000"/>
                  <a:lumOff val="10000"/>
                </a:schemeClr>
              </a:solidFill>
              <a:latin typeface="Constantia"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28662" y="2500306"/>
            <a:ext cx="7721600" cy="1143000"/>
          </a:xfrm>
        </p:spPr>
        <p:txBody>
          <a:bodyPr/>
          <a:lstStyle/>
          <a:p>
            <a:r>
              <a:rPr lang="ru-RU" sz="6600" b="1" i="1" dirty="0" smtClean="0">
                <a:solidFill>
                  <a:schemeClr val="tx2">
                    <a:lumMod val="90000"/>
                    <a:lumOff val="10000"/>
                  </a:schemeClr>
                </a:solidFill>
                <a:effectLst>
                  <a:outerShdw blurRad="38100" dist="38100" dir="2700000" algn="tl">
                    <a:srgbClr val="000000">
                      <a:alpha val="43137"/>
                    </a:srgbClr>
                  </a:outerShdw>
                </a:effectLst>
                <a:latin typeface="+mn-lt"/>
              </a:rPr>
              <a:t>Спасибо за внимание!</a:t>
            </a:r>
            <a:endParaRPr lang="ru-RU" sz="6600" b="1" i="1" dirty="0">
              <a:solidFill>
                <a:schemeClr val="tx2">
                  <a:lumMod val="90000"/>
                  <a:lumOff val="10000"/>
                </a:schemeClr>
              </a:solidFill>
              <a:effectLst>
                <a:outerShdw blurRad="38100" dist="38100" dir="2700000" algn="tl">
                  <a:srgbClr val="000000">
                    <a:alpha val="43137"/>
                  </a:srgbClr>
                </a:outerShdw>
              </a:effectLst>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6000" b="1" i="1" dirty="0" smtClean="0">
                <a:solidFill>
                  <a:schemeClr val="tx2">
                    <a:lumMod val="90000"/>
                    <a:lumOff val="10000"/>
                  </a:schemeClr>
                </a:solidFill>
                <a:effectLst>
                  <a:outerShdw blurRad="38100" dist="38100" dir="2700000" algn="tl">
                    <a:srgbClr val="000000">
                      <a:alpha val="43137"/>
                    </a:srgbClr>
                  </a:outerShdw>
                </a:effectLst>
                <a:latin typeface="Constantia" pitchFamily="18" charset="0"/>
              </a:rPr>
              <a:t>Информация</a:t>
            </a:r>
            <a:endParaRPr lang="ru-RU" sz="6000" b="1" i="1" dirty="0">
              <a:solidFill>
                <a:schemeClr val="tx2">
                  <a:lumMod val="90000"/>
                  <a:lumOff val="10000"/>
                </a:schemeClr>
              </a:solidFill>
              <a:effectLst>
                <a:outerShdw blurRad="38100" dist="38100" dir="2700000" algn="tl">
                  <a:srgbClr val="000000">
                    <a:alpha val="43137"/>
                  </a:srgbClr>
                </a:outerShdw>
              </a:effectLst>
              <a:latin typeface="Constantia" pitchFamily="18" charset="0"/>
            </a:endParaRPr>
          </a:p>
        </p:txBody>
      </p:sp>
      <p:sp>
        <p:nvSpPr>
          <p:cNvPr id="3" name="Содержимое 2"/>
          <p:cNvSpPr>
            <a:spLocks noGrp="1"/>
          </p:cNvSpPr>
          <p:nvPr>
            <p:ph idx="1"/>
          </p:nvPr>
        </p:nvSpPr>
        <p:spPr/>
        <p:txBody>
          <a:bodyPr/>
          <a:lstStyle/>
          <a:p>
            <a:r>
              <a:rPr lang="ru-RU" i="1" dirty="0" smtClean="0">
                <a:solidFill>
                  <a:schemeClr val="tx2">
                    <a:lumMod val="90000"/>
                    <a:lumOff val="10000"/>
                  </a:schemeClr>
                </a:solidFill>
                <a:effectLst>
                  <a:outerShdw blurRad="38100" dist="38100" dir="2700000" algn="tl">
                    <a:srgbClr val="000000">
                      <a:alpha val="43137"/>
                    </a:srgbClr>
                  </a:outerShdw>
                </a:effectLst>
                <a:latin typeface="Constantia" pitchFamily="18" charset="0"/>
              </a:rPr>
              <a:t>Информация </a:t>
            </a:r>
            <a:r>
              <a:rPr lang="ru-RU" dirty="0" smtClean="0">
                <a:solidFill>
                  <a:schemeClr val="tx2">
                    <a:lumMod val="90000"/>
                    <a:lumOff val="10000"/>
                  </a:schemeClr>
                </a:solidFill>
                <a:latin typeface="Constantia" pitchFamily="18" charset="0"/>
              </a:rPr>
              <a:t>(от лат. </a:t>
            </a:r>
            <a:r>
              <a:rPr lang="ru-RU" dirty="0" err="1" smtClean="0">
                <a:solidFill>
                  <a:schemeClr val="tx2">
                    <a:lumMod val="90000"/>
                    <a:lumOff val="10000"/>
                  </a:schemeClr>
                </a:solidFill>
                <a:latin typeface="Constantia" pitchFamily="18" charset="0"/>
              </a:rPr>
              <a:t>informatio</a:t>
            </a:r>
            <a:r>
              <a:rPr lang="ru-RU" dirty="0" smtClean="0">
                <a:solidFill>
                  <a:schemeClr val="tx2">
                    <a:lumMod val="90000"/>
                    <a:lumOff val="10000"/>
                  </a:schemeClr>
                </a:solidFill>
                <a:latin typeface="Constantia" pitchFamily="18" charset="0"/>
              </a:rPr>
              <a:t>, разъяснение, изложение, осведомленность) - общенаучное понятие, связанное с объективными свойствами материи и их отражением в человеческом сознании.</a:t>
            </a:r>
          </a:p>
          <a:p>
            <a:endParaRPr lang="ru-RU" dirty="0"/>
          </a:p>
        </p:txBody>
      </p:sp>
      <p:pic>
        <p:nvPicPr>
          <p:cNvPr id="83970" name="Picture 2" descr="http://www.gazprominvestholding.ru/assets/promo/promo-insider.jpg"/>
          <p:cNvPicPr>
            <a:picLocks noChangeAspect="1" noChangeArrowheads="1"/>
          </p:cNvPicPr>
          <p:nvPr/>
        </p:nvPicPr>
        <p:blipFill>
          <a:blip r:embed="rId2" cstate="print"/>
          <a:srcRect/>
          <a:stretch>
            <a:fillRect/>
          </a:stretch>
        </p:blipFill>
        <p:spPr bwMode="auto">
          <a:xfrm>
            <a:off x="1071538" y="4786322"/>
            <a:ext cx="7858180" cy="1884165"/>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im2-tub-ru.yandex.net/i?id=f18992383e11c2f80c7640ce635a89ed-09-144&amp;n=21"/>
          <p:cNvPicPr>
            <a:picLocks noChangeAspect="1" noChangeArrowheads="1"/>
          </p:cNvPicPr>
          <p:nvPr/>
        </p:nvPicPr>
        <p:blipFill>
          <a:blip r:embed="rId2" cstate="print"/>
          <a:srcRect/>
          <a:stretch>
            <a:fillRect/>
          </a:stretch>
        </p:blipFill>
        <p:spPr bwMode="auto">
          <a:xfrm>
            <a:off x="1857356" y="4857760"/>
            <a:ext cx="5643602" cy="2500330"/>
          </a:xfrm>
          <a:prstGeom prst="rect">
            <a:avLst/>
          </a:prstGeom>
          <a:noFill/>
        </p:spPr>
      </p:pic>
      <p:sp>
        <p:nvSpPr>
          <p:cNvPr id="3" name="Содержимое 2"/>
          <p:cNvSpPr>
            <a:spLocks noGrp="1"/>
          </p:cNvSpPr>
          <p:nvPr>
            <p:ph idx="1"/>
          </p:nvPr>
        </p:nvSpPr>
        <p:spPr>
          <a:xfrm>
            <a:off x="1071538" y="357166"/>
            <a:ext cx="7772400" cy="5457846"/>
          </a:xfrm>
        </p:spPr>
        <p:txBody>
          <a:bodyPr/>
          <a:lstStyle/>
          <a:p>
            <a:r>
              <a:rPr lang="ru-RU" b="1" i="1" dirty="0" smtClean="0">
                <a:solidFill>
                  <a:schemeClr val="tx2">
                    <a:lumMod val="90000"/>
                    <a:lumOff val="10000"/>
                  </a:schemeClr>
                </a:solidFill>
                <a:latin typeface="Constantia" pitchFamily="18" charset="0"/>
              </a:rPr>
              <a:t>Для нашего времени характерно резкое увеличение объемов информации. В последние тридцать лет произведено больше информации, чем за пять тысяч лет до этого. Подсчитано, что один экземпляр газеты "</a:t>
            </a:r>
            <a:r>
              <a:rPr lang="ru-RU" b="1" i="1" dirty="0" err="1" smtClean="0">
                <a:solidFill>
                  <a:schemeClr val="tx2">
                    <a:lumMod val="90000"/>
                    <a:lumOff val="10000"/>
                  </a:schemeClr>
                </a:solidFill>
                <a:latin typeface="Constantia" pitchFamily="18" charset="0"/>
              </a:rPr>
              <a:t>Нью</a:t>
            </a:r>
            <a:r>
              <a:rPr lang="ru-RU" b="1" i="1" dirty="0" smtClean="0">
                <a:solidFill>
                  <a:schemeClr val="tx2">
                    <a:lumMod val="90000"/>
                    <a:lumOff val="10000"/>
                  </a:schemeClr>
                </a:solidFill>
                <a:latin typeface="Constantia" pitchFamily="18" charset="0"/>
              </a:rPr>
              <a:t> Йорк Таймс" содержит больше информации, чем было доступно жителю Англии семнадцатого столетия за всю его жизнь </a:t>
            </a:r>
            <a:endParaRPr lang="ru-RU" b="1" i="1" dirty="0">
              <a:solidFill>
                <a:schemeClr val="tx2">
                  <a:lumMod val="90000"/>
                  <a:lumOff val="10000"/>
                </a:schemeClr>
              </a:solidFill>
              <a:latin typeface="Constanti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Все новости за 15.04.2013 год - Страница 8 - Лента новостей …"/>
          <p:cNvPicPr>
            <a:picLocks noChangeAspect="1" noChangeArrowheads="1"/>
          </p:cNvPicPr>
          <p:nvPr/>
        </p:nvPicPr>
        <p:blipFill>
          <a:blip r:embed="rId2" cstate="print"/>
          <a:srcRect/>
          <a:stretch>
            <a:fillRect/>
          </a:stretch>
        </p:blipFill>
        <p:spPr bwMode="auto">
          <a:xfrm>
            <a:off x="1071538" y="214290"/>
            <a:ext cx="7845449" cy="1928826"/>
          </a:xfrm>
          <a:prstGeom prst="rect">
            <a:avLst/>
          </a:prstGeom>
          <a:ln>
            <a:noFill/>
          </a:ln>
          <a:effectLst>
            <a:softEdge rad="112500"/>
          </a:effectLst>
        </p:spPr>
      </p:pic>
      <p:sp>
        <p:nvSpPr>
          <p:cNvPr id="3" name="Содержимое 2"/>
          <p:cNvSpPr>
            <a:spLocks noGrp="1"/>
          </p:cNvSpPr>
          <p:nvPr>
            <p:ph idx="1"/>
          </p:nvPr>
        </p:nvSpPr>
        <p:spPr>
          <a:xfrm>
            <a:off x="1071538" y="2000240"/>
            <a:ext cx="7772400" cy="4114800"/>
          </a:xfrm>
        </p:spPr>
        <p:txBody>
          <a:bodyPr/>
          <a:lstStyle/>
          <a:p>
            <a:r>
              <a:rPr lang="ru-RU" b="1" i="1" dirty="0" smtClean="0">
                <a:solidFill>
                  <a:schemeClr val="tx2">
                    <a:lumMod val="90000"/>
                    <a:lumOff val="10000"/>
                  </a:schemeClr>
                </a:solidFill>
                <a:latin typeface="Constantia" pitchFamily="18" charset="0"/>
              </a:rPr>
              <a:t>Российские философы А. Воскобойников, А. Горелов, В. </a:t>
            </a:r>
            <a:r>
              <a:rPr lang="ru-RU" b="1" i="1" dirty="0" err="1" smtClean="0">
                <a:solidFill>
                  <a:schemeClr val="tx2">
                    <a:lumMod val="90000"/>
                    <a:lumOff val="10000"/>
                  </a:schemeClr>
                </a:solidFill>
                <a:latin typeface="Constantia" pitchFamily="18" charset="0"/>
              </a:rPr>
              <a:t>Лавриненко</a:t>
            </a:r>
            <a:r>
              <a:rPr lang="ru-RU" b="1" i="1" dirty="0" smtClean="0">
                <a:solidFill>
                  <a:schemeClr val="tx2">
                    <a:lumMod val="90000"/>
                    <a:lumOff val="10000"/>
                  </a:schemeClr>
                </a:solidFill>
                <a:latin typeface="Constantia" pitchFamily="18" charset="0"/>
              </a:rPr>
              <a:t>, В. Титов и другие в своих работах акцентировали внимание на изменения в обществе, обусловленные распространениям массовой коммуникации в </a:t>
            </a:r>
            <a:r>
              <a:rPr lang="ru-RU" b="1" i="1" dirty="0" err="1" smtClean="0">
                <a:solidFill>
                  <a:schemeClr val="tx2">
                    <a:lumMod val="90000"/>
                    <a:lumOff val="10000"/>
                  </a:schemeClr>
                </a:solidFill>
                <a:latin typeface="Constantia" pitchFamily="18" charset="0"/>
              </a:rPr>
              <a:t>глобализируемом</a:t>
            </a:r>
            <a:r>
              <a:rPr lang="ru-RU" b="1" i="1" dirty="0" smtClean="0">
                <a:solidFill>
                  <a:schemeClr val="tx2">
                    <a:lumMod val="90000"/>
                    <a:lumOff val="10000"/>
                  </a:schemeClr>
                </a:solidFill>
                <a:latin typeface="Constantia" pitchFamily="18" charset="0"/>
              </a:rPr>
              <a:t> мире.</a:t>
            </a:r>
            <a:endParaRPr lang="ru-RU" b="1" i="1" dirty="0">
              <a:solidFill>
                <a:schemeClr val="tx2">
                  <a:lumMod val="90000"/>
                  <a:lumOff val="10000"/>
                </a:schemeClr>
              </a:solidFill>
              <a:latin typeface="Constantia"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chemeClr val="tx2">
                    <a:lumMod val="90000"/>
                    <a:lumOff val="10000"/>
                  </a:schemeClr>
                </a:solidFill>
                <a:effectLst>
                  <a:outerShdw blurRad="38100" dist="38100" dir="2700000" algn="tl">
                    <a:srgbClr val="000000">
                      <a:alpha val="43137"/>
                    </a:srgbClr>
                  </a:outerShdw>
                </a:effectLst>
                <a:latin typeface="Constantia" pitchFamily="18" charset="0"/>
              </a:rPr>
              <a:t>Массовая коммуникация обладает рядом свойств:</a:t>
            </a:r>
            <a:endParaRPr lang="ru-RU" b="1" i="1" dirty="0">
              <a:solidFill>
                <a:schemeClr val="tx2">
                  <a:lumMod val="90000"/>
                  <a:lumOff val="10000"/>
                </a:schemeClr>
              </a:solidFill>
              <a:effectLst>
                <a:outerShdw blurRad="38100" dist="38100" dir="2700000" algn="tl">
                  <a:srgbClr val="000000">
                    <a:alpha val="43137"/>
                  </a:srgbClr>
                </a:outerShdw>
              </a:effectLst>
              <a:latin typeface="Constantia" pitchFamily="18" charset="0"/>
            </a:endParaRPr>
          </a:p>
        </p:txBody>
      </p:sp>
      <p:sp>
        <p:nvSpPr>
          <p:cNvPr id="3" name="Содержимое 2"/>
          <p:cNvSpPr>
            <a:spLocks noGrp="1"/>
          </p:cNvSpPr>
          <p:nvPr>
            <p:ph idx="1"/>
          </p:nvPr>
        </p:nvSpPr>
        <p:spPr/>
        <p:txBody>
          <a:bodyPr/>
          <a:lstStyle/>
          <a:p>
            <a:pPr>
              <a:buNone/>
            </a:pPr>
            <a:r>
              <a:rPr lang="ru-RU" sz="3600" i="1" dirty="0" smtClean="0">
                <a:solidFill>
                  <a:schemeClr val="tx2">
                    <a:lumMod val="90000"/>
                    <a:lumOff val="10000"/>
                  </a:schemeClr>
                </a:solidFill>
                <a:latin typeface="Constantia" pitchFamily="18" charset="0"/>
              </a:rPr>
              <a:t>1. тотальность</a:t>
            </a:r>
          </a:p>
          <a:p>
            <a:pPr>
              <a:buNone/>
            </a:pPr>
            <a:r>
              <a:rPr lang="ru-RU" sz="3600" i="1" dirty="0" smtClean="0">
                <a:solidFill>
                  <a:schemeClr val="tx2">
                    <a:lumMod val="90000"/>
                    <a:lumOff val="10000"/>
                  </a:schemeClr>
                </a:solidFill>
                <a:latin typeface="Constantia" pitchFamily="18" charset="0"/>
              </a:rPr>
              <a:t>2. однородность</a:t>
            </a:r>
          </a:p>
          <a:p>
            <a:pPr>
              <a:buNone/>
            </a:pPr>
            <a:r>
              <a:rPr lang="ru-RU" sz="3600" i="1" dirty="0" smtClean="0">
                <a:solidFill>
                  <a:schemeClr val="tx2">
                    <a:lumMod val="90000"/>
                    <a:lumOff val="10000"/>
                  </a:schemeClr>
                </a:solidFill>
                <a:latin typeface="Constantia" pitchFamily="18" charset="0"/>
              </a:rPr>
              <a:t>3. использование технических средств передачи</a:t>
            </a:r>
          </a:p>
          <a:p>
            <a:pPr>
              <a:buNone/>
            </a:pPr>
            <a:r>
              <a:rPr lang="ru-RU" sz="3600" i="1" dirty="0" smtClean="0">
                <a:solidFill>
                  <a:schemeClr val="tx2">
                    <a:lumMod val="90000"/>
                    <a:lumOff val="10000"/>
                  </a:schemeClr>
                </a:solidFill>
                <a:latin typeface="Constantia" pitchFamily="18" charset="0"/>
              </a:rPr>
              <a:t>4. доступность</a:t>
            </a:r>
            <a:endParaRPr lang="ru-RU" sz="3600" i="1" dirty="0">
              <a:solidFill>
                <a:schemeClr val="tx2">
                  <a:lumMod val="90000"/>
                  <a:lumOff val="10000"/>
                </a:schemeClr>
              </a:solidFill>
              <a:latin typeface="Constantia" pitchFamily="18" charset="0"/>
            </a:endParaRPr>
          </a:p>
        </p:txBody>
      </p:sp>
      <p:pic>
        <p:nvPicPr>
          <p:cNvPr id="93186" name="Picture 2" descr="Современное общество - Общество - Фото по обществознанию"/>
          <p:cNvPicPr>
            <a:picLocks noChangeAspect="1" noChangeArrowheads="1"/>
          </p:cNvPicPr>
          <p:nvPr/>
        </p:nvPicPr>
        <p:blipFill>
          <a:blip r:embed="rId2" cstate="print"/>
          <a:srcRect/>
          <a:stretch>
            <a:fillRect/>
          </a:stretch>
        </p:blipFill>
        <p:spPr bwMode="auto">
          <a:xfrm>
            <a:off x="5643570" y="1571612"/>
            <a:ext cx="3205167" cy="1714750"/>
          </a:xfrm>
          <a:prstGeom prst="rect">
            <a:avLst/>
          </a:prstGeom>
          <a:ln>
            <a:noFill/>
          </a:ln>
          <a:effectLst>
            <a:softEdge rad="112500"/>
          </a:effectLst>
        </p:spPr>
      </p:pic>
      <p:pic>
        <p:nvPicPr>
          <p:cNvPr id="93188" name="Picture 4" descr="Психология, саморазвитие и здоровье"/>
          <p:cNvPicPr>
            <a:picLocks noChangeAspect="1" noChangeArrowheads="1"/>
          </p:cNvPicPr>
          <p:nvPr/>
        </p:nvPicPr>
        <p:blipFill>
          <a:blip r:embed="rId3" cstate="print"/>
          <a:srcRect/>
          <a:stretch>
            <a:fillRect/>
          </a:stretch>
        </p:blipFill>
        <p:spPr bwMode="auto">
          <a:xfrm>
            <a:off x="5143504" y="3632600"/>
            <a:ext cx="4000496" cy="3225400"/>
          </a:xfrm>
          <a:prstGeom prst="rect">
            <a:avLst/>
          </a:prstGeom>
          <a:ln>
            <a:noFill/>
          </a:ln>
          <a:effectLst>
            <a:softEdge rad="112500"/>
          </a:effectLst>
        </p:spPr>
      </p:pic>
      <p:pic>
        <p:nvPicPr>
          <p:cNvPr id="93190" name="Picture 6" descr="Новости на news.qip.ru / Роскомнадзор тестирует автоматический мониторинг онлайн-изданий"/>
          <p:cNvPicPr>
            <a:picLocks noChangeAspect="1" noChangeArrowheads="1"/>
          </p:cNvPicPr>
          <p:nvPr/>
        </p:nvPicPr>
        <p:blipFill>
          <a:blip r:embed="rId4" cstate="print"/>
          <a:srcRect/>
          <a:stretch>
            <a:fillRect/>
          </a:stretch>
        </p:blipFill>
        <p:spPr bwMode="auto">
          <a:xfrm>
            <a:off x="2000232" y="4714884"/>
            <a:ext cx="3214710" cy="1971676"/>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1071538" y="2071678"/>
            <a:ext cx="7772400" cy="4114800"/>
          </a:xfrm>
        </p:spPr>
        <p:txBody>
          <a:bodyPr/>
          <a:lstStyle/>
          <a:p>
            <a:r>
              <a:rPr lang="ru-RU" sz="2800" b="1" i="1" dirty="0" smtClean="0">
                <a:solidFill>
                  <a:schemeClr val="tx2">
                    <a:lumMod val="90000"/>
                    <a:lumOff val="10000"/>
                  </a:schemeClr>
                </a:solidFill>
                <a:latin typeface="Constantia" pitchFamily="18" charset="0"/>
              </a:rPr>
              <a:t>Человек, поглощающий информацию через СМК, поглощает и те оценки, которые они пропагандируют. Созданный СМК культурный продукт должен быть адаптирован к потребителю - его жизненному опыту, социальной группе, его убеждениям. Все это должно учитываться, правильно отбираться и подаваться как готовый к потреблению «</a:t>
            </a:r>
            <a:r>
              <a:rPr lang="ru-RU" sz="2800" b="1" i="1" dirty="0" err="1" smtClean="0">
                <a:solidFill>
                  <a:schemeClr val="tx2">
                    <a:lumMod val="90000"/>
                    <a:lumOff val="10000"/>
                  </a:schemeClr>
                </a:solidFill>
                <a:latin typeface="Constantia" pitchFamily="18" charset="0"/>
              </a:rPr>
              <a:t>чизбургер</a:t>
            </a:r>
            <a:r>
              <a:rPr lang="ru-RU" sz="2800" b="1" i="1" dirty="0" smtClean="0">
                <a:solidFill>
                  <a:schemeClr val="tx2">
                    <a:lumMod val="90000"/>
                    <a:lumOff val="10000"/>
                  </a:schemeClr>
                </a:solidFill>
                <a:latin typeface="Constantia" pitchFamily="18" charset="0"/>
              </a:rPr>
              <a:t>» </a:t>
            </a:r>
            <a:endParaRPr lang="ru-RU" sz="2800" b="1" i="1" dirty="0">
              <a:solidFill>
                <a:schemeClr val="tx2">
                  <a:lumMod val="90000"/>
                  <a:lumOff val="10000"/>
                </a:schemeClr>
              </a:solidFill>
              <a:latin typeface="Constantia" pitchFamily="18" charset="0"/>
            </a:endParaRPr>
          </a:p>
        </p:txBody>
      </p:sp>
      <p:grpSp>
        <p:nvGrpSpPr>
          <p:cNvPr id="8" name="Группа 7"/>
          <p:cNvGrpSpPr/>
          <p:nvPr/>
        </p:nvGrpSpPr>
        <p:grpSpPr>
          <a:xfrm>
            <a:off x="-642974" y="0"/>
            <a:ext cx="10215602" cy="1926418"/>
            <a:chOff x="-1071602" y="0"/>
            <a:chExt cx="10215602" cy="1926418"/>
          </a:xfrm>
        </p:grpSpPr>
        <p:pic>
          <p:nvPicPr>
            <p:cNvPr id="92162" name="Picture 2" descr="http://im3-tub-ru.yandex.net/i?id=f59dc334139fa35d7df129050cbaa910-117-144&amp;n=21"/>
            <p:cNvPicPr>
              <a:picLocks noChangeAspect="1" noChangeArrowheads="1"/>
            </p:cNvPicPr>
            <p:nvPr/>
          </p:nvPicPr>
          <p:blipFill>
            <a:blip r:embed="rId2" cstate="print"/>
            <a:srcRect/>
            <a:stretch>
              <a:fillRect/>
            </a:stretch>
          </p:blipFill>
          <p:spPr bwMode="auto">
            <a:xfrm>
              <a:off x="5715008" y="0"/>
              <a:ext cx="3428992" cy="1926399"/>
            </a:xfrm>
            <a:prstGeom prst="rect">
              <a:avLst/>
            </a:prstGeom>
            <a:noFill/>
          </p:spPr>
        </p:pic>
        <p:pic>
          <p:nvPicPr>
            <p:cNvPr id="6" name="Picture 2" descr="http://im3-tub-ru.yandex.net/i?id=f59dc334139fa35d7df129050cbaa910-117-144&amp;n=21"/>
            <p:cNvPicPr>
              <a:picLocks noChangeAspect="1" noChangeArrowheads="1"/>
            </p:cNvPicPr>
            <p:nvPr/>
          </p:nvPicPr>
          <p:blipFill>
            <a:blip r:embed="rId2" cstate="print"/>
            <a:srcRect/>
            <a:stretch>
              <a:fillRect/>
            </a:stretch>
          </p:blipFill>
          <p:spPr bwMode="auto">
            <a:xfrm>
              <a:off x="2357422" y="0"/>
              <a:ext cx="3429024" cy="1926418"/>
            </a:xfrm>
            <a:prstGeom prst="rect">
              <a:avLst/>
            </a:prstGeom>
            <a:noFill/>
          </p:spPr>
        </p:pic>
        <p:pic>
          <p:nvPicPr>
            <p:cNvPr id="7" name="Picture 2" descr="http://im3-tub-ru.yandex.net/i?id=f59dc334139fa35d7df129050cbaa910-117-144&amp;n=21"/>
            <p:cNvPicPr>
              <a:picLocks noChangeAspect="1" noChangeArrowheads="1"/>
            </p:cNvPicPr>
            <p:nvPr/>
          </p:nvPicPr>
          <p:blipFill>
            <a:blip r:embed="rId2" cstate="print"/>
            <a:srcRect/>
            <a:stretch>
              <a:fillRect/>
            </a:stretch>
          </p:blipFill>
          <p:spPr bwMode="auto">
            <a:xfrm>
              <a:off x="-1071602" y="0"/>
              <a:ext cx="3429024" cy="1926418"/>
            </a:xfrm>
            <a:prstGeom prst="rect">
              <a:avLst/>
            </a:prstGeom>
            <a:noFill/>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b="1" i="1" dirty="0" smtClean="0">
                <a:solidFill>
                  <a:schemeClr val="tx2">
                    <a:lumMod val="90000"/>
                    <a:lumOff val="10000"/>
                  </a:schemeClr>
                </a:solidFill>
                <a:effectLst>
                  <a:outerShdw blurRad="38100" dist="38100" dir="2700000" algn="tl">
                    <a:srgbClr val="000000">
                      <a:alpha val="43137"/>
                    </a:srgbClr>
                  </a:outerShdw>
                </a:effectLst>
                <a:latin typeface="Constantia" pitchFamily="18" charset="0"/>
              </a:rPr>
              <a:t>Информационная война </a:t>
            </a:r>
          </a:p>
        </p:txBody>
      </p:sp>
      <p:sp>
        <p:nvSpPr>
          <p:cNvPr id="3" name="Содержимое 2"/>
          <p:cNvSpPr>
            <a:spLocks noGrp="1"/>
          </p:cNvSpPr>
          <p:nvPr>
            <p:ph idx="1"/>
          </p:nvPr>
        </p:nvSpPr>
        <p:spPr/>
        <p:txBody>
          <a:bodyPr/>
          <a:lstStyle/>
          <a:p>
            <a:r>
              <a:rPr lang="ru-RU" b="1" i="1" dirty="0" smtClean="0">
                <a:solidFill>
                  <a:schemeClr val="tx2">
                    <a:lumMod val="90000"/>
                    <a:lumOff val="10000"/>
                  </a:schemeClr>
                </a:solidFill>
                <a:latin typeface="Constantia" pitchFamily="18" charset="0"/>
              </a:rPr>
              <a:t>Теоретические основы ведения информационных войн заложил в 1948 г. американский социолог и психолог Г. </a:t>
            </a:r>
            <a:r>
              <a:rPr lang="ru-RU" b="1" i="1" dirty="0" err="1" smtClean="0">
                <a:solidFill>
                  <a:schemeClr val="tx2">
                    <a:lumMod val="90000"/>
                    <a:lumOff val="10000"/>
                  </a:schemeClr>
                </a:solidFill>
                <a:latin typeface="Constantia" pitchFamily="18" charset="0"/>
              </a:rPr>
              <a:t>Лассуэлл</a:t>
            </a:r>
            <a:r>
              <a:rPr lang="ru-RU" b="1" i="1" dirty="0" smtClean="0">
                <a:solidFill>
                  <a:schemeClr val="tx2">
                    <a:lumMod val="90000"/>
                    <a:lumOff val="10000"/>
                  </a:schemeClr>
                </a:solidFill>
                <a:latin typeface="Constantia" pitchFamily="18" charset="0"/>
              </a:rPr>
              <a:t>, создав "теорию зависимости", или, как он сам ее называл, "теорию волшебной пули". Согласно этой теории, человек беззащитен перед информационным воздействием. </a:t>
            </a:r>
            <a:endParaRPr lang="ru-RU" b="1" i="1" dirty="0">
              <a:solidFill>
                <a:schemeClr val="tx2">
                  <a:lumMod val="90000"/>
                  <a:lumOff val="10000"/>
                </a:schemeClr>
              </a:solidFill>
              <a:latin typeface="Constanti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686800" cy="1143000"/>
          </a:xfrm>
        </p:spPr>
        <p:txBody>
          <a:bodyPr/>
          <a:lstStyle/>
          <a:p>
            <a:r>
              <a:rPr lang="ru-RU" b="1" i="1" dirty="0" smtClean="0">
                <a:solidFill>
                  <a:schemeClr val="tx2">
                    <a:lumMod val="90000"/>
                    <a:lumOff val="10000"/>
                  </a:schemeClr>
                </a:solidFill>
                <a:effectLst>
                  <a:outerShdw blurRad="38100" dist="38100" dir="2700000" algn="tl">
                    <a:srgbClr val="000000">
                      <a:alpha val="43137"/>
                    </a:srgbClr>
                  </a:outerShdw>
                </a:effectLst>
                <a:latin typeface="Constantia" pitchFamily="18" charset="0"/>
              </a:rPr>
              <a:t>Типы информационного оружия</a:t>
            </a:r>
            <a:endParaRPr lang="ru-RU" b="1" i="1" dirty="0">
              <a:solidFill>
                <a:schemeClr val="tx2">
                  <a:lumMod val="90000"/>
                  <a:lumOff val="10000"/>
                </a:schemeClr>
              </a:solidFill>
              <a:effectLst>
                <a:outerShdw blurRad="38100" dist="38100" dir="2700000" algn="tl">
                  <a:srgbClr val="000000">
                    <a:alpha val="43137"/>
                  </a:srgbClr>
                </a:outerShdw>
              </a:effectLst>
              <a:latin typeface="Constantia" pitchFamily="18" charset="0"/>
            </a:endParaRPr>
          </a:p>
        </p:txBody>
      </p:sp>
      <p:sp>
        <p:nvSpPr>
          <p:cNvPr id="3" name="Текст 2"/>
          <p:cNvSpPr>
            <a:spLocks noGrp="1"/>
          </p:cNvSpPr>
          <p:nvPr>
            <p:ph type="body" idx="1"/>
          </p:nvPr>
        </p:nvSpPr>
        <p:spPr>
          <a:xfrm>
            <a:off x="1000100" y="1643050"/>
            <a:ext cx="3825874" cy="639762"/>
          </a:xfrm>
        </p:spPr>
        <p:txBody>
          <a:bodyPr/>
          <a:lstStyle/>
          <a:p>
            <a:r>
              <a:rPr lang="ru-RU" i="1" dirty="0" smtClean="0">
                <a:solidFill>
                  <a:schemeClr val="tx2">
                    <a:lumMod val="75000"/>
                    <a:lumOff val="25000"/>
                  </a:schemeClr>
                </a:solidFill>
                <a:latin typeface="Constantia" pitchFamily="18" charset="0"/>
              </a:rPr>
              <a:t>воздействующее на технические средства</a:t>
            </a:r>
            <a:endParaRPr lang="ru-RU" i="1" dirty="0">
              <a:solidFill>
                <a:schemeClr val="tx2">
                  <a:lumMod val="75000"/>
                  <a:lumOff val="25000"/>
                </a:schemeClr>
              </a:solidFill>
              <a:latin typeface="Constantia" pitchFamily="18" charset="0"/>
            </a:endParaRPr>
          </a:p>
        </p:txBody>
      </p:sp>
      <p:sp>
        <p:nvSpPr>
          <p:cNvPr id="4" name="Содержимое 3"/>
          <p:cNvSpPr>
            <a:spLocks noGrp="1"/>
          </p:cNvSpPr>
          <p:nvPr>
            <p:ph sz="half" idx="2"/>
          </p:nvPr>
        </p:nvSpPr>
        <p:spPr>
          <a:xfrm>
            <a:off x="571472" y="2143116"/>
            <a:ext cx="4643470" cy="3951288"/>
          </a:xfrm>
        </p:spPr>
        <p:txBody>
          <a:bodyPr/>
          <a:lstStyle/>
          <a:p>
            <a:r>
              <a:rPr lang="ru-RU" sz="2200" b="1" i="1" dirty="0" smtClean="0">
                <a:solidFill>
                  <a:schemeClr val="tx2">
                    <a:lumMod val="90000"/>
                    <a:lumOff val="10000"/>
                  </a:schemeClr>
                </a:solidFill>
                <a:latin typeface="Constantia" pitchFamily="18" charset="0"/>
              </a:rPr>
              <a:t>Средства радиоэлектронного воздействия с помощью электромагнитных, акустических и инфракрасных излучений, компьютерные вирусы, специальные программы - "логические бомбы", позволяющие разрушать или нарушать работу компьютерного оборудования противника</a:t>
            </a:r>
            <a:endParaRPr lang="ru-RU" dirty="0"/>
          </a:p>
        </p:txBody>
      </p:sp>
      <p:sp>
        <p:nvSpPr>
          <p:cNvPr id="5" name="Текст 4"/>
          <p:cNvSpPr>
            <a:spLocks noGrp="1"/>
          </p:cNvSpPr>
          <p:nvPr>
            <p:ph type="body" sz="quarter" idx="3"/>
          </p:nvPr>
        </p:nvSpPr>
        <p:spPr>
          <a:xfrm>
            <a:off x="4857752" y="1643050"/>
            <a:ext cx="4041775" cy="639762"/>
          </a:xfrm>
        </p:spPr>
        <p:txBody>
          <a:bodyPr/>
          <a:lstStyle/>
          <a:p>
            <a:r>
              <a:rPr lang="ru-RU" i="1" dirty="0" smtClean="0">
                <a:solidFill>
                  <a:schemeClr val="tx2">
                    <a:lumMod val="75000"/>
                    <a:lumOff val="25000"/>
                  </a:schemeClr>
                </a:solidFill>
                <a:latin typeface="Constantia" pitchFamily="18" charset="0"/>
              </a:rPr>
              <a:t>оказывающее воздействие на людей</a:t>
            </a:r>
            <a:endParaRPr lang="ru-RU" i="1" dirty="0">
              <a:solidFill>
                <a:schemeClr val="tx2">
                  <a:lumMod val="75000"/>
                  <a:lumOff val="25000"/>
                </a:schemeClr>
              </a:solidFill>
              <a:latin typeface="Constantia" pitchFamily="18" charset="0"/>
            </a:endParaRPr>
          </a:p>
        </p:txBody>
      </p:sp>
      <p:sp>
        <p:nvSpPr>
          <p:cNvPr id="6" name="Содержимое 5"/>
          <p:cNvSpPr>
            <a:spLocks noGrp="1"/>
          </p:cNvSpPr>
          <p:nvPr>
            <p:ph sz="quarter" idx="4"/>
          </p:nvPr>
        </p:nvSpPr>
        <p:spPr>
          <a:xfrm>
            <a:off x="4857752" y="2143116"/>
            <a:ext cx="4041775" cy="3951288"/>
          </a:xfrm>
        </p:spPr>
        <p:txBody>
          <a:bodyPr/>
          <a:lstStyle/>
          <a:p>
            <a:r>
              <a:rPr lang="ru-RU" sz="2200" b="1" i="1" dirty="0" smtClean="0">
                <a:solidFill>
                  <a:schemeClr val="tx2">
                    <a:lumMod val="90000"/>
                    <a:lumOff val="10000"/>
                  </a:schemeClr>
                </a:solidFill>
                <a:latin typeface="Constantia" pitchFamily="18" charset="0"/>
              </a:rPr>
              <a:t>является "предметом исследований психологов и социологов и не поддается точному определению"</a:t>
            </a:r>
            <a:endParaRPr lang="ru-RU" sz="2200" b="1" i="1" dirty="0">
              <a:solidFill>
                <a:schemeClr val="tx2">
                  <a:lumMod val="90000"/>
                  <a:lumOff val="10000"/>
                </a:schemeClr>
              </a:solidFill>
              <a:latin typeface="Constantia" pitchFamily="18" charset="0"/>
            </a:endParaRPr>
          </a:p>
        </p:txBody>
      </p:sp>
      <p:pic>
        <p:nvPicPr>
          <p:cNvPr id="96258" name="Picture 2" descr="C:\Users\Даниил\Desktop\tv.jpg"/>
          <p:cNvPicPr>
            <a:picLocks noChangeAspect="1" noChangeArrowheads="1"/>
          </p:cNvPicPr>
          <p:nvPr/>
        </p:nvPicPr>
        <p:blipFill>
          <a:blip r:embed="rId2" cstate="print"/>
          <a:srcRect/>
          <a:stretch>
            <a:fillRect/>
          </a:stretch>
        </p:blipFill>
        <p:spPr bwMode="auto">
          <a:xfrm>
            <a:off x="5214942" y="3786190"/>
            <a:ext cx="3643338" cy="2857496"/>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Даниил\Desktop\Безымянный.png"/>
          <p:cNvPicPr>
            <a:picLocks noChangeAspect="1" noChangeArrowheads="1"/>
          </p:cNvPicPr>
          <p:nvPr/>
        </p:nvPicPr>
        <p:blipFill>
          <a:blip r:embed="rId2" cstate="print"/>
          <a:srcRect/>
          <a:stretch>
            <a:fillRect/>
          </a:stretch>
        </p:blipFill>
        <p:spPr bwMode="auto">
          <a:xfrm>
            <a:off x="-590550" y="-128588"/>
            <a:ext cx="10325100" cy="7115176"/>
          </a:xfrm>
          <a:prstGeom prst="rect">
            <a:avLst/>
          </a:prstGeom>
          <a:noFill/>
        </p:spPr>
      </p:pic>
      <p:sp>
        <p:nvSpPr>
          <p:cNvPr id="3" name="Содержимое 2"/>
          <p:cNvSpPr>
            <a:spLocks noGrp="1"/>
          </p:cNvSpPr>
          <p:nvPr>
            <p:ph idx="1"/>
          </p:nvPr>
        </p:nvSpPr>
        <p:spPr>
          <a:xfrm>
            <a:off x="214282" y="214290"/>
            <a:ext cx="8715436" cy="4329114"/>
          </a:xfrm>
        </p:spPr>
        <p:txBody>
          <a:bodyPr/>
          <a:lstStyle/>
          <a:p>
            <a:r>
              <a:rPr lang="ru-RU" i="1" dirty="0" smtClean="0">
                <a:latin typeface="+mj-lt"/>
              </a:rPr>
              <a:t>СМК обращаются не только к базовым сознательным процессам, но и к подсознанию - заражая, внушая, заставляя подражать. </a:t>
            </a:r>
            <a:endParaRPr lang="ru-RU" i="1" dirty="0">
              <a:latin typeface="+mj-lt"/>
            </a:endParaRPr>
          </a:p>
        </p:txBody>
      </p:sp>
    </p:spTree>
  </p:cSld>
  <p:clrMapOvr>
    <a:masterClrMapping/>
  </p:clrMapOvr>
</p:sld>
</file>

<file path=ppt/theme/theme1.xml><?xml version="1.0" encoding="utf-8"?>
<a:theme xmlns:a="http://schemas.openxmlformats.org/drawingml/2006/main" name="Альбом">
  <a:themeElements>
    <a:clrScheme name="Альбом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9191E1"/>
      </a:hlink>
      <a:folHlink>
        <a:srgbClr val="CC9864"/>
      </a:folHlink>
    </a:clrScheme>
    <a:fontScheme name="Альбом">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Альбом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9191E1"/>
        </a:hlink>
        <a:folHlink>
          <a:srgbClr val="CC9864"/>
        </a:folHlink>
      </a:clrScheme>
      <a:clrMap bg1="lt1" tx1="dk1" bg2="lt2" tx2="dk2" accent1="accent1" accent2="accent2" accent3="accent3" accent4="accent4" accent5="accent5" accent6="accent6" hlink="hlink" folHlink="folHlink"/>
    </a:extraClrScheme>
    <a:extraClrScheme>
      <a:clrScheme name="Альбом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9191E1"/>
        </a:hlink>
        <a:folHlink>
          <a:srgbClr val="CC9864"/>
        </a:folHlink>
      </a:clrScheme>
      <a:clrMap bg1="lt1" tx1="dk1" bg2="lt2" tx2="dk2" accent1="accent1" accent2="accent2" accent3="accent3" accent4="accent4" accent5="accent5" accent6="accent6" hlink="hlink" folHlink="folHlink"/>
    </a:extraClrScheme>
    <a:extraClrScheme>
      <a:clrScheme name="Альбом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Альбом 4">
        <a:dk1>
          <a:srgbClr val="000066"/>
        </a:dk1>
        <a:lt1>
          <a:srgbClr val="FDEDFD"/>
        </a:lt1>
        <a:dk2>
          <a:srgbClr val="221304"/>
        </a:dk2>
        <a:lt2>
          <a:srgbClr val="F3D9F3"/>
        </a:lt2>
        <a:accent1>
          <a:srgbClr val="A1BD69"/>
        </a:accent1>
        <a:accent2>
          <a:srgbClr val="3694B6"/>
        </a:accent2>
        <a:accent3>
          <a:srgbClr val="FEF4FE"/>
        </a:accent3>
        <a:accent4>
          <a:srgbClr val="000056"/>
        </a:accent4>
        <a:accent5>
          <a:srgbClr val="CDDBB9"/>
        </a:accent5>
        <a:accent6>
          <a:srgbClr val="3086A5"/>
        </a:accent6>
        <a:hlink>
          <a:srgbClr val="9191E1"/>
        </a:hlink>
        <a:folHlink>
          <a:srgbClr val="CC9864"/>
        </a:folHlink>
      </a:clrScheme>
      <a:clrMap bg1="lt1" tx1="dk1" bg2="lt2" tx2="dk2" accent1="accent1" accent2="accent2" accent3="accent3" accent4="accent4" accent5="accent5" accent6="accent6" hlink="hlink" folHlink="folHlink"/>
    </a:extraClrScheme>
    <a:extraClrScheme>
      <a:clrScheme name="Альбом 5">
        <a:dk1>
          <a:srgbClr val="000000"/>
        </a:dk1>
        <a:lt1>
          <a:srgbClr val="EBF6FD"/>
        </a:lt1>
        <a:dk2>
          <a:srgbClr val="221304"/>
        </a:dk2>
        <a:lt2>
          <a:srgbClr val="CCECFF"/>
        </a:lt2>
        <a:accent1>
          <a:srgbClr val="A1BD69"/>
        </a:accent1>
        <a:accent2>
          <a:srgbClr val="3694B6"/>
        </a:accent2>
        <a:accent3>
          <a:srgbClr val="F3FAFE"/>
        </a:accent3>
        <a:accent4>
          <a:srgbClr val="000000"/>
        </a:accent4>
        <a:accent5>
          <a:srgbClr val="CDDBB9"/>
        </a:accent5>
        <a:accent6>
          <a:srgbClr val="3086A5"/>
        </a:accent6>
        <a:hlink>
          <a:srgbClr val="9191E1"/>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Office\Шаблоны\Дизайны презентаций\Альбом.pot</Template>
  <TotalTime>1043</TotalTime>
  <Words>402</Words>
  <Application>Microsoft Office PowerPoint</Application>
  <PresentationFormat>Экран (4:3)</PresentationFormat>
  <Paragraphs>26</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Альбом</vt:lpstr>
      <vt:lpstr>ГБОУ РХ СПО «Хакасский политехнический колледж»</vt:lpstr>
      <vt:lpstr>Информация</vt:lpstr>
      <vt:lpstr>Слайд 3</vt:lpstr>
      <vt:lpstr>Слайд 4</vt:lpstr>
      <vt:lpstr>Массовая коммуникация обладает рядом свойств:</vt:lpstr>
      <vt:lpstr>Слайд 6</vt:lpstr>
      <vt:lpstr>Информационная война </vt:lpstr>
      <vt:lpstr>Типы информационного оружия</vt:lpstr>
      <vt:lpstr>Слайд 9</vt:lpstr>
      <vt:lpstr>Слайд 10</vt:lpstr>
      <vt:lpstr>Спасибо за внимание!</vt:lpstr>
    </vt:vector>
  </TitlesOfParts>
  <Company>Школа 46</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ОСОБЕННОСТИ ДРЕВНИХ ЦИВИЛИЗАЦИЙ.</dc:title>
  <dc:creator>elior</dc:creator>
  <cp:lastModifiedBy>Даниил</cp:lastModifiedBy>
  <cp:revision>106</cp:revision>
  <dcterms:created xsi:type="dcterms:W3CDTF">1999-03-13T09:16:50Z</dcterms:created>
  <dcterms:modified xsi:type="dcterms:W3CDTF">2014-12-25T10:02:14Z</dcterms:modified>
</cp:coreProperties>
</file>