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6" autoAdjust="0"/>
    <p:restoredTop sz="94660"/>
  </p:normalViewPr>
  <p:slideViewPr>
    <p:cSldViewPr>
      <p:cViewPr varScale="1">
        <p:scale>
          <a:sx n="111" d="100"/>
          <a:sy n="11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6C485-A9C0-4159-9D54-DD4835F1CA0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ншгл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763" y="-393700"/>
            <a:ext cx="10171113" cy="764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нвош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7050" y="-393700"/>
            <a:ext cx="10199688" cy="764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епгшщд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7525" y="-384175"/>
            <a:ext cx="10180638" cy="762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7525" y="-388938"/>
            <a:ext cx="10180638" cy="763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7050" y="-379413"/>
            <a:ext cx="10199688" cy="761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950" y="-384175"/>
            <a:ext cx="10123488" cy="762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763" y="-384175"/>
            <a:ext cx="10171113" cy="762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79413"/>
            <a:ext cx="10161588" cy="761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topic is</dc:title>
  <dc:creator>user</dc:creator>
  <cp:lastModifiedBy>Андрей</cp:lastModifiedBy>
  <cp:revision>39</cp:revision>
  <dcterms:created xsi:type="dcterms:W3CDTF">2013-09-14T12:15:56Z</dcterms:created>
  <dcterms:modified xsi:type="dcterms:W3CDTF">2014-09-17T13:21:55Z</dcterms:modified>
</cp:coreProperties>
</file>