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91" autoAdjust="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57F2-A1B3-4A11-8B4A-379BDF6C2344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AF2C4-7DA8-4FF2-B67A-3F7A7FF2F0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016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AF2C4-7DA8-4FF2-B67A-3F7A7FF2F0E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03200" y="0"/>
            <a:ext cx="3778250" cy="6858000"/>
            <a:chOff x="203200" y="0"/>
            <a:chExt cx="3778250" cy="6858001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>
                <a:gd name="T0" fmla="*/ 0 w 860"/>
                <a:gd name="T1" fmla="*/ 3881438 h 2502"/>
                <a:gd name="T2" fmla="*/ 361950 w 860"/>
                <a:gd name="T3" fmla="*/ 3971925 h 2502"/>
                <a:gd name="T4" fmla="*/ 1365250 w 860"/>
                <a:gd name="T5" fmla="*/ 0 h 2502"/>
                <a:gd name="T6" fmla="*/ 984250 w 860"/>
                <a:gd name="T7" fmla="*/ 0 h 2502"/>
                <a:gd name="T8" fmla="*/ 0 w 860"/>
                <a:gd name="T9" fmla="*/ 3881438 h 25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203200" y="0"/>
              <a:ext cx="1336675" cy="3862389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7" name="Freeform 8"/>
            <p:cNvSpPr/>
            <p:nvPr/>
          </p:nvSpPr>
          <p:spPr bwMode="auto">
            <a:xfrm>
              <a:off x="207963" y="3776664"/>
              <a:ext cx="1936750" cy="3081337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8" name="Freeform 9"/>
            <p:cNvSpPr/>
            <p:nvPr/>
          </p:nvSpPr>
          <p:spPr bwMode="auto">
            <a:xfrm>
              <a:off x="646113" y="3886201"/>
              <a:ext cx="2373312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9" name="Freeform 10"/>
            <p:cNvSpPr/>
            <p:nvPr/>
          </p:nvSpPr>
          <p:spPr bwMode="auto">
            <a:xfrm>
              <a:off x="641350" y="3881439"/>
              <a:ext cx="3340100" cy="2976562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203200" y="3771901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1" name="Freeform 12"/>
          <p:cNvSpPr>
            <a:spLocks/>
          </p:cNvSpPr>
          <p:nvPr/>
        </p:nvSpPr>
        <p:spPr bwMode="auto">
          <a:xfrm>
            <a:off x="203200" y="3771900"/>
            <a:ext cx="361950" cy="90488"/>
          </a:xfrm>
          <a:custGeom>
            <a:avLst/>
            <a:gdLst>
              <a:gd name="T0" fmla="*/ 361950 w 228"/>
              <a:gd name="T1" fmla="*/ 90488 h 57"/>
              <a:gd name="T2" fmla="*/ 0 w 228"/>
              <a:gd name="T3" fmla="*/ 0 h 57"/>
              <a:gd name="T4" fmla="*/ 352425 w 228"/>
              <a:gd name="T5" fmla="*/ 85725 h 57"/>
              <a:gd name="T6" fmla="*/ 361950 w 228"/>
              <a:gd name="T7" fmla="*/ 90488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560388" y="3867150"/>
            <a:ext cx="61912" cy="80963"/>
          </a:xfrm>
          <a:custGeom>
            <a:avLst/>
            <a:gdLst>
              <a:gd name="T0" fmla="*/ 0 w 39"/>
              <a:gd name="T1" fmla="*/ 0 h 51"/>
              <a:gd name="T2" fmla="*/ 61912 w 39"/>
              <a:gd name="T3" fmla="*/ 80963 h 51"/>
              <a:gd name="T4" fmla="*/ 4762 w 39"/>
              <a:gd name="T5" fmla="*/ 0 h 51"/>
              <a:gd name="T6" fmla="*/ 0 w 39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326313" y="6116638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263" y="6116638"/>
            <a:ext cx="3608387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116638"/>
            <a:ext cx="411162" cy="36512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69963" y="8636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72450" y="2819400"/>
            <a:ext cx="4572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rtlCol="0">
            <a:normAutofit/>
          </a:bodyPr>
          <a:lstStyle>
            <a:lvl1pPr>
              <a:defRPr lang="en-US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3775" y="6108700"/>
            <a:ext cx="857250" cy="365125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3263" y="6108700"/>
            <a:ext cx="5313362" cy="3651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175" y="6108700"/>
            <a:ext cx="428625" cy="36512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0"/>
            <a:ext cx="2132013" cy="6858000"/>
            <a:chOff x="0" y="0"/>
            <a:chExt cx="2132013" cy="6858001"/>
          </a:xfrm>
        </p:grpSpPr>
        <p:sp>
          <p:nvSpPr>
            <p:cNvPr id="1032" name="Freeform 6"/>
            <p:cNvSpPr>
              <a:spLocks/>
            </p:cNvSpPr>
            <p:nvPr/>
          </p:nvSpPr>
          <p:spPr bwMode="auto">
            <a:xfrm>
              <a:off x="0" y="0"/>
              <a:ext cx="1073150" cy="5291138"/>
            </a:xfrm>
            <a:custGeom>
              <a:avLst/>
              <a:gdLst>
                <a:gd name="T0" fmla="*/ 0 w 676"/>
                <a:gd name="T1" fmla="*/ 4972050 h 3333"/>
                <a:gd name="T2" fmla="*/ 0 w 676"/>
                <a:gd name="T3" fmla="*/ 5257800 h 3333"/>
                <a:gd name="T4" fmla="*/ 200025 w 676"/>
                <a:gd name="T5" fmla="*/ 5291138 h 3333"/>
                <a:gd name="T6" fmla="*/ 1073150 w 676"/>
                <a:gd name="T7" fmla="*/ 0 h 3333"/>
                <a:gd name="T8" fmla="*/ 815975 w 676"/>
                <a:gd name="T9" fmla="*/ 0 h 3333"/>
                <a:gd name="T10" fmla="*/ 0 w 676"/>
                <a:gd name="T11" fmla="*/ 4972050 h 3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9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4"/>
              <a:ext cx="906463" cy="1195387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1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1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4"/>
              <a:ext cx="1377950" cy="1500187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82663" y="457200"/>
            <a:ext cx="77041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2663" y="2667000"/>
            <a:ext cx="7704137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063" y="6116638"/>
            <a:ext cx="8588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7550" y="6116638"/>
            <a:ext cx="53133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4050" y="6116638"/>
            <a:ext cx="4127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orbel" pitchFamily="34" charset="0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anose="020B0503020204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1" fontAlgn="base" hangingPunct="1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1" fontAlgn="base" hangingPunct="1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1" fontAlgn="base" hangingPunct="1">
        <a:spcBef>
          <a:spcPct val="20000"/>
        </a:spcBef>
        <a:spcAft>
          <a:spcPts val="600"/>
        </a:spcAft>
        <a:buClr>
          <a:srgbClr val="1287C3"/>
        </a:buClr>
        <a:buSzPct val="145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1514467"/>
          </a:xfrm>
        </p:spPr>
        <p:txBody>
          <a:bodyPr>
            <a:normAutofit/>
          </a:bodyPr>
          <a:lstStyle/>
          <a:p>
            <a:r>
              <a:rPr lang="ru-RU" b="1" dirty="0" smtClean="0"/>
              <a:t>  </a:t>
            </a:r>
            <a:r>
              <a:rPr lang="ru-RU" sz="8000" b="1" dirty="0" smtClean="0">
                <a:latin typeface="Gabriola" pitchFamily="82" charset="0"/>
              </a:rPr>
              <a:t>Макеты и модели.</a:t>
            </a:r>
            <a:endParaRPr lang="ru-RU" sz="8000" b="1" dirty="0">
              <a:latin typeface="Gabriola" pitchFamily="8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4238" y="4000504"/>
            <a:ext cx="5791166" cy="2428892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Подготовил</a:t>
            </a:r>
          </a:p>
          <a:p>
            <a:r>
              <a:rPr lang="ru-RU" sz="2400" b="1" i="1" dirty="0" smtClean="0"/>
              <a:t> Дедков </a:t>
            </a:r>
            <a:r>
              <a:rPr lang="ru-RU" sz="2400" b="1" i="1" dirty="0" smtClean="0"/>
              <a:t>А</a:t>
            </a:r>
            <a:r>
              <a:rPr lang="ru-RU" sz="2400" b="1" i="1" dirty="0" smtClean="0"/>
              <a:t>лександр, </a:t>
            </a:r>
          </a:p>
          <a:p>
            <a:r>
              <a:rPr lang="ru-RU" sz="2400" b="1" i="1" dirty="0" smtClean="0"/>
              <a:t>ученик 2 класс «Б»</a:t>
            </a:r>
          </a:p>
          <a:p>
            <a:endParaRPr lang="ru-RU" sz="2400" b="1" i="1" dirty="0" smtClean="0"/>
          </a:p>
          <a:p>
            <a:pPr algn="ctr"/>
            <a:r>
              <a:rPr lang="ru-RU" sz="2400" b="1" i="1" dirty="0" smtClean="0"/>
              <a:t>с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Красноселькуп</a:t>
            </a:r>
            <a:r>
              <a:rPr lang="ru-RU" sz="2400" b="1" i="1" dirty="0" smtClean="0"/>
              <a:t>, 2014г.</a:t>
            </a:r>
            <a:endParaRPr lang="ru-RU" sz="2400" b="1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484784"/>
            <a:ext cx="6429420" cy="2214578"/>
          </a:xfrm>
          <a:scene3d>
            <a:camera prst="perspectiveContrastingLeftFacing"/>
            <a:lightRig rig="threePt" dir="t"/>
          </a:scene3d>
        </p:spPr>
        <p:txBody>
          <a:bodyPr>
            <a:prstTxWarp prst="textArchUp">
              <a:avLst/>
            </a:prstTxWarp>
          </a:bodyPr>
          <a:lstStyle/>
          <a:p>
            <a:r>
              <a:rPr lang="ru-RU" sz="72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Модели.</a:t>
            </a:r>
            <a: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ru-RU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6" name="Рисунок 5" descr="Ц0284.jpg"/>
          <p:cNvPicPr>
            <a:picLocks noChangeAspect="1"/>
          </p:cNvPicPr>
          <p:nvPr/>
        </p:nvPicPr>
        <p:blipFill>
          <a:blip r:embed="rId2"/>
          <a:srcRect l="10354" t="5038" r="1997" b="4475"/>
          <a:stretch>
            <a:fillRect/>
          </a:stretch>
        </p:blipFill>
        <p:spPr>
          <a:xfrm rot="4474709">
            <a:off x="-162710" y="1543072"/>
            <a:ext cx="5026617" cy="3892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Ц0285.jpg"/>
          <p:cNvPicPr>
            <a:picLocks noChangeAspect="1"/>
          </p:cNvPicPr>
          <p:nvPr/>
        </p:nvPicPr>
        <p:blipFill>
          <a:blip r:embed="rId3"/>
          <a:srcRect l="6054" t="18261" r="6055"/>
          <a:stretch>
            <a:fillRect/>
          </a:stretch>
        </p:blipFill>
        <p:spPr>
          <a:xfrm>
            <a:off x="4429124" y="1785926"/>
            <a:ext cx="4453229" cy="3106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5632699">
            <a:off x="5157712" y="921348"/>
            <a:ext cx="4124253" cy="2436942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  <p:txBody>
          <a:bodyPr>
            <a:prstTxWarp prst="textArchUp">
              <a:avLst>
                <a:gd name="adj" fmla="val 10474587"/>
              </a:avLst>
            </a:prstTxWarp>
            <a:spAutoFit/>
          </a:bodyPr>
          <a:lstStyle/>
          <a:p>
            <a:r>
              <a:rPr lang="ru-RU" sz="7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Макеты.</a:t>
            </a:r>
            <a:r>
              <a:rPr lang="ru-RU" sz="7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ru-RU" sz="7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</a:br>
            <a:endParaRPr lang="ru-RU" sz="7200" dirty="0"/>
          </a:p>
        </p:txBody>
      </p:sp>
      <p:pic>
        <p:nvPicPr>
          <p:cNvPr id="7" name="Рисунок 6" descr="Ц0272.jpg"/>
          <p:cNvPicPr>
            <a:picLocks noChangeAspect="1"/>
          </p:cNvPicPr>
          <p:nvPr/>
        </p:nvPicPr>
        <p:blipFill>
          <a:blip r:embed="rId2"/>
          <a:srcRect l="6054" t="6054" r="4223" b="13379"/>
          <a:stretch>
            <a:fillRect/>
          </a:stretch>
        </p:blipFill>
        <p:spPr>
          <a:xfrm>
            <a:off x="5575306" y="2643228"/>
            <a:ext cx="350046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Ц0271.jpg"/>
          <p:cNvPicPr>
            <a:picLocks noChangeAspect="1"/>
          </p:cNvPicPr>
          <p:nvPr/>
        </p:nvPicPr>
        <p:blipFill>
          <a:blip r:embed="rId3"/>
          <a:srcRect r="2392" b="25586"/>
          <a:stretch>
            <a:fillRect/>
          </a:stretch>
        </p:blipFill>
        <p:spPr>
          <a:xfrm>
            <a:off x="3536071" y="821088"/>
            <a:ext cx="3714776" cy="2124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Ц0282.jpg"/>
          <p:cNvPicPr>
            <a:picLocks noChangeAspect="1"/>
          </p:cNvPicPr>
          <p:nvPr/>
        </p:nvPicPr>
        <p:blipFill>
          <a:blip r:embed="rId4"/>
          <a:srcRect l="6054" r="7885" b="15820"/>
          <a:stretch>
            <a:fillRect/>
          </a:stretch>
        </p:blipFill>
        <p:spPr>
          <a:xfrm>
            <a:off x="3143240" y="4143380"/>
            <a:ext cx="3357586" cy="2463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Ц0287.jpg"/>
          <p:cNvPicPr>
            <a:picLocks noChangeAspect="1"/>
          </p:cNvPicPr>
          <p:nvPr/>
        </p:nvPicPr>
        <p:blipFill>
          <a:blip r:embed="rId5"/>
          <a:srcRect r="-4093" b="10164"/>
          <a:stretch>
            <a:fillRect/>
          </a:stretch>
        </p:blipFill>
        <p:spPr>
          <a:xfrm rot="5812527">
            <a:off x="-228261" y="1200555"/>
            <a:ext cx="4325239" cy="2799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0273.jpg"/>
          <p:cNvPicPr>
            <a:picLocks noChangeAspect="1"/>
          </p:cNvPicPr>
          <p:nvPr/>
        </p:nvPicPr>
        <p:blipFill>
          <a:blip r:embed="rId2"/>
          <a:srcRect l="4223" t="3613" r="11548" b="8496"/>
          <a:stretch>
            <a:fillRect/>
          </a:stretch>
        </p:blipFill>
        <p:spPr>
          <a:xfrm>
            <a:off x="1000100" y="285728"/>
            <a:ext cx="328614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Ц0274.jpg"/>
          <p:cNvPicPr>
            <a:picLocks noChangeAspect="1"/>
          </p:cNvPicPr>
          <p:nvPr/>
        </p:nvPicPr>
        <p:blipFill>
          <a:blip r:embed="rId3" cstate="print"/>
          <a:srcRect l="11548" t="3613" r="6054" b="20703"/>
          <a:stretch>
            <a:fillRect/>
          </a:stretch>
        </p:blipFill>
        <p:spPr>
          <a:xfrm>
            <a:off x="4357686" y="214290"/>
            <a:ext cx="2799909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Ц0276.jpg"/>
          <p:cNvPicPr>
            <a:picLocks noChangeAspect="1"/>
          </p:cNvPicPr>
          <p:nvPr/>
        </p:nvPicPr>
        <p:blipFill>
          <a:blip r:embed="rId4"/>
          <a:srcRect t="8496" r="4223" b="35351"/>
          <a:stretch>
            <a:fillRect/>
          </a:stretch>
        </p:blipFill>
        <p:spPr>
          <a:xfrm>
            <a:off x="5643570" y="2000240"/>
            <a:ext cx="3574206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Ц0278.jpg"/>
          <p:cNvPicPr>
            <a:picLocks noChangeAspect="1"/>
          </p:cNvPicPr>
          <p:nvPr/>
        </p:nvPicPr>
        <p:blipFill>
          <a:blip r:embed="rId5"/>
          <a:srcRect t="3613" r="6054" b="18261"/>
          <a:stretch>
            <a:fillRect/>
          </a:stretch>
        </p:blipFill>
        <p:spPr>
          <a:xfrm>
            <a:off x="1643042" y="2714620"/>
            <a:ext cx="366523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Ц0277.jpg"/>
          <p:cNvPicPr>
            <a:picLocks noChangeAspect="1"/>
          </p:cNvPicPr>
          <p:nvPr/>
        </p:nvPicPr>
        <p:blipFill>
          <a:blip r:embed="rId6" cstate="print"/>
          <a:srcRect l="4223" t="13379" b="15820"/>
          <a:stretch>
            <a:fillRect/>
          </a:stretch>
        </p:blipFill>
        <p:spPr>
          <a:xfrm rot="5400000">
            <a:off x="4538356" y="4248461"/>
            <a:ext cx="3357562" cy="18615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Ц0280.jpg"/>
          <p:cNvPicPr>
            <a:picLocks noChangeAspect="1"/>
          </p:cNvPicPr>
          <p:nvPr/>
        </p:nvPicPr>
        <p:blipFill>
          <a:blip r:embed="rId2"/>
          <a:srcRect l="1377" b="7342"/>
          <a:stretch>
            <a:fillRect/>
          </a:stretch>
        </p:blipFill>
        <p:spPr>
          <a:xfrm rot="5400000">
            <a:off x="387163" y="1470169"/>
            <a:ext cx="5117806" cy="360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Ц0282.jpg"/>
          <p:cNvPicPr>
            <a:picLocks noChangeAspect="1"/>
          </p:cNvPicPr>
          <p:nvPr/>
        </p:nvPicPr>
        <p:blipFill>
          <a:blip r:embed="rId3"/>
          <a:srcRect l="7324" t="2441" r="-709" b="21875"/>
          <a:stretch>
            <a:fillRect/>
          </a:stretch>
        </p:blipFill>
        <p:spPr>
          <a:xfrm>
            <a:off x="4286248" y="357166"/>
            <a:ext cx="446602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6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98</TotalTime>
  <Words>27</Words>
  <Application>Microsoft Office PowerPoint</Application>
  <PresentationFormat>Экран (4:3)</PresentationFormat>
  <Paragraphs>9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Тема6</vt:lpstr>
      <vt:lpstr>  Макеты и модели.</vt:lpstr>
      <vt:lpstr>Модели. 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Макеты и модели.</dc:title>
  <dc:creator>Татьяна</dc:creator>
  <cp:lastModifiedBy>Татьяна</cp:lastModifiedBy>
  <cp:revision>13</cp:revision>
  <dcterms:created xsi:type="dcterms:W3CDTF">2014-04-28T13:29:08Z</dcterms:created>
  <dcterms:modified xsi:type="dcterms:W3CDTF">2014-09-20T17:22:21Z</dcterms:modified>
</cp:coreProperties>
</file>