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486CF-6187-4F51-B43F-6A30EA2750EB}" type="datetimeFigureOut">
              <a:rPr lang="ru-RU" smtClean="0"/>
              <a:pPr/>
              <a:t>23.07.2020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29806-AE95-4384-9187-5BF595A2F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486CF-6187-4F51-B43F-6A30EA2750EB}" type="datetimeFigureOut">
              <a:rPr lang="ru-RU" smtClean="0"/>
              <a:pPr/>
              <a:t>23.07.2020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29806-AE95-4384-9187-5BF595A2F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486CF-6187-4F51-B43F-6A30EA2750EB}" type="datetimeFigureOut">
              <a:rPr lang="ru-RU" smtClean="0"/>
              <a:pPr/>
              <a:t>23.07.2020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29806-AE95-4384-9187-5BF595A2F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486CF-6187-4F51-B43F-6A30EA2750EB}" type="datetimeFigureOut">
              <a:rPr lang="ru-RU" smtClean="0"/>
              <a:pPr/>
              <a:t>23.07.2020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29806-AE95-4384-9187-5BF595A2F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486CF-6187-4F51-B43F-6A30EA2750EB}" type="datetimeFigureOut">
              <a:rPr lang="ru-RU" smtClean="0"/>
              <a:pPr/>
              <a:t>23.07.2020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29806-AE95-4384-9187-5BF595A2F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486CF-6187-4F51-B43F-6A30EA2750EB}" type="datetimeFigureOut">
              <a:rPr lang="ru-RU" smtClean="0"/>
              <a:pPr/>
              <a:t>23.07.2020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29806-AE95-4384-9187-5BF595A2F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486CF-6187-4F51-B43F-6A30EA2750EB}" type="datetimeFigureOut">
              <a:rPr lang="ru-RU" smtClean="0"/>
              <a:pPr/>
              <a:t>23.07.2020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29806-AE95-4384-9187-5BF595A2F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486CF-6187-4F51-B43F-6A30EA2750EB}" type="datetimeFigureOut">
              <a:rPr lang="ru-RU" smtClean="0"/>
              <a:pPr/>
              <a:t>23.07.2020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29806-AE95-4384-9187-5BF595A2F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486CF-6187-4F51-B43F-6A30EA2750EB}" type="datetimeFigureOut">
              <a:rPr lang="ru-RU" smtClean="0"/>
              <a:pPr/>
              <a:t>23.07.2020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29806-AE95-4384-9187-5BF595A2F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486CF-6187-4F51-B43F-6A30EA2750EB}" type="datetimeFigureOut">
              <a:rPr lang="ru-RU" smtClean="0"/>
              <a:pPr/>
              <a:t>23.07.2020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29806-AE95-4384-9187-5BF595A2F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486CF-6187-4F51-B43F-6A30EA2750EB}" type="datetimeFigureOut">
              <a:rPr lang="ru-RU" smtClean="0"/>
              <a:pPr/>
              <a:t>23.07.2020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29806-AE95-4384-9187-5BF595A2F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486CF-6187-4F51-B43F-6A30EA2750EB}" type="datetimeFigureOut">
              <a:rPr lang="ru-RU" smtClean="0"/>
              <a:pPr/>
              <a:t>23.07.2020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29806-AE95-4384-9187-5BF595A2F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214290"/>
            <a:ext cx="7715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Муниципальное Общеобразовательное  Бюджетное Учреждение  Лицей №8 г.Тынды Амурской области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571612"/>
            <a:ext cx="8572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Презентация к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уроку физическая культура в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классе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Тема: « Техника выполнения прыжка в длину с места и техника выполнения челночного бега»</a:t>
            </a:r>
          </a:p>
          <a:p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3714752"/>
            <a:ext cx="842968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Составитель: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Найдин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Ярослав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ученик 10 класса МОБУ Лицей №8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г.Тында 2019/2020 учебный год</a:t>
            </a:r>
            <a:endParaRPr lang="ru-RU" sz="1200" dirty="0"/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43306" y="214290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Финиш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071546"/>
            <a:ext cx="857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Последний отрезок дистанции должен полностью пройти с ускорением, начинать тормозить следует только после пересечения финишной черты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Как бегать челночный бег быстрее? Упражнения для подготовки к Г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3071810"/>
            <a:ext cx="5000660" cy="3014097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IMG_13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42852"/>
            <a:ext cx="3619525" cy="54292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3108" y="5715016"/>
            <a:ext cx="421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1670" y="285728"/>
            <a:ext cx="4929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Прыжок в длину с места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984" y="1071546"/>
            <a:ext cx="5429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Основные фазы прыжка: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02" y="1785926"/>
            <a:ext cx="864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Подготовка перед отталкиванием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Отталкивание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Полёт и приземление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Центр образования № 133 | Официальный сай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876"/>
            <a:ext cx="4762500" cy="2362200"/>
          </a:xfrm>
          <a:prstGeom prst="rect">
            <a:avLst/>
          </a:prstGeom>
          <a:noFill/>
        </p:spPr>
      </p:pic>
      <p:pic>
        <p:nvPicPr>
          <p:cNvPr id="9220" name="Picture 4" descr="Прыжки в длину - техника прыжков в длину с места, подготов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1" y="3500438"/>
            <a:ext cx="4158433" cy="239076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00166" y="214290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Подготовка перед отталкиванием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20" y="928670"/>
            <a:ext cx="85011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Принятие исходного положения – важный этап, так как оно позволяет сконцентрироваться и собрать все силы. Начальной фазой здесь является линии старта.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720" y="2071678"/>
            <a:ext cx="85011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Встать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 стартовой точки, расставить ноги на ширину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плеч</a:t>
            </a:r>
          </a:p>
          <a:p>
            <a:pPr marL="342900" indent="-342900"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Немного отвести руки за спину, согнуть в локтях и опустить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вниз</a:t>
            </a:r>
          </a:p>
          <a:p>
            <a:pPr marL="342900" indent="-342900"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Согнуть ноги в коленном и тазобедренном суставах, расположить первые по уровню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носков</a:t>
            </a:r>
          </a:p>
          <a:p>
            <a:pPr marL="342900" indent="-342900"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 отрывать стопы от земли, зафиксировать положение</a:t>
            </a:r>
          </a:p>
        </p:txBody>
      </p:sp>
      <p:pic>
        <p:nvPicPr>
          <p:cNvPr id="8196" name="Picture 4" descr="Совершенствование прыжка с мес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4000504"/>
            <a:ext cx="5024167" cy="233363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28926" y="285728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Отталкивание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000108"/>
            <a:ext cx="8358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Производится сразу после подготовки. Задерживаться нельзя, потому что прыгнуть дальше не получится. Это связано с тем, что на первом этапе тело начинает инерционное движение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0034" y="2143116"/>
            <a:ext cx="8286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Сделать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резкий выпад руками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вперед</a:t>
            </a:r>
          </a:p>
          <a:p>
            <a:pPr marL="342900" indent="-342900"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Подтянуть тазобедренные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суставы</a:t>
            </a:r>
          </a:p>
          <a:p>
            <a:pPr marL="342900" indent="-342900"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Разогнуть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колени</a:t>
            </a:r>
          </a:p>
          <a:p>
            <a:pPr marL="342900" indent="-342900"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Резко оторваться от земли</a:t>
            </a:r>
          </a:p>
        </p:txBody>
      </p:sp>
      <p:pic>
        <p:nvPicPr>
          <p:cNvPr id="7170" name="Picture 2" descr="енкомпасинг: прыжки в длину с места техни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714752"/>
            <a:ext cx="2596936" cy="2847974"/>
          </a:xfrm>
          <a:prstGeom prst="rect">
            <a:avLst/>
          </a:prstGeom>
          <a:noFill/>
        </p:spPr>
      </p:pic>
      <p:pic>
        <p:nvPicPr>
          <p:cNvPr id="7172" name="Picture 4" descr="Как научиться прыгать в длину с места — Экстрим спор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143380"/>
            <a:ext cx="3286148" cy="217981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57422" y="214290"/>
            <a:ext cx="5643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Полёт и приземление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1214422"/>
            <a:ext cx="87154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Вытянуть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тело по прямой линии, плавно разогнуть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колени</a:t>
            </a:r>
          </a:p>
          <a:p>
            <a:pPr marL="342900" indent="-342900"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Перед приземлением опустить руки, стопы вынести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вперед</a:t>
            </a:r>
          </a:p>
          <a:p>
            <a:pPr marL="342900" indent="-342900"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Аккуратно приземлиться на землю, согнув немного колени для поддержания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равновесия</a:t>
            </a:r>
          </a:p>
          <a:p>
            <a:pPr marL="342900" indent="-342900"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Выпрямиться при посадке</a:t>
            </a:r>
          </a:p>
        </p:txBody>
      </p:sp>
      <p:pic>
        <p:nvPicPr>
          <p:cNvPr id="6146" name="Picture 2" descr="Прыжки в длину с места | Crossfit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1" y="3500438"/>
            <a:ext cx="3639825" cy="2466992"/>
          </a:xfrm>
          <a:prstGeom prst="rect">
            <a:avLst/>
          </a:prstGeom>
          <a:noFill/>
        </p:spPr>
      </p:pic>
      <p:pic>
        <p:nvPicPr>
          <p:cNvPr id="6148" name="Picture 4" descr="Прыжки в длину с места. UNREAL!!! — nikoskol на Scor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500438"/>
            <a:ext cx="3652712" cy="243362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4612" y="214290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Челночный бег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4612" y="928670"/>
            <a:ext cx="42862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Основные стадии: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40" y="1714488"/>
            <a:ext cx="8572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Старт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Преодоление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отмеченных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отрезков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Разворот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Финиш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Челночный бег: что это такое и какие качества он развива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786190"/>
            <a:ext cx="4182127" cy="2190752"/>
          </a:xfrm>
          <a:prstGeom prst="rect">
            <a:avLst/>
          </a:prstGeom>
          <a:noFill/>
        </p:spPr>
      </p:pic>
      <p:pic>
        <p:nvPicPr>
          <p:cNvPr id="5124" name="Picture 4" descr="Челночный бег - техника, тренировки, норматив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782810"/>
            <a:ext cx="4000528" cy="222745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0430" y="357166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Старт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000108"/>
            <a:ext cx="8572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Занимая стартовое положение (высокий старт), поставьте опорную ногу вперед и переместите на нее центр тяжести тела. Корпус наклоните вперед, но не сгибайте спину. Сосредоточьте мощность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квадрицепсах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взрывного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старта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Челночный бег: техника, обучение методика, правила бег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714752"/>
            <a:ext cx="4071966" cy="2443180"/>
          </a:xfrm>
          <a:prstGeom prst="rect">
            <a:avLst/>
          </a:prstGeom>
          <a:noFill/>
        </p:spPr>
      </p:pic>
      <p:pic>
        <p:nvPicPr>
          <p:cNvPr id="4100" name="Picture 4" descr="Lari Jarak Pendek (Sprint):Pengertian, Nomor, Pengetahuan Dasar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714752"/>
            <a:ext cx="3918034" cy="240981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290" y="285728"/>
            <a:ext cx="692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Преодоление отмеченных отрезков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142984"/>
            <a:ext cx="86439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Первые 2-3 шага делаются немного короткими, первоначальное ускорение дополняется разгоном, корпус тела и голова наклонены вперёд, движения руками проводятся резко вдоль тела без разгибания рук в локтях. После набора необходимого ускорения происходит постепенное выпрямление корпуса и поднятие головы, шаги делаются большими, движения руками допускают отбрасывание кистей назад с распрямлением рук в локтях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Maraton Zhengkai Incar 20.000 Peser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643314"/>
            <a:ext cx="3500462" cy="2333641"/>
          </a:xfrm>
          <a:prstGeom prst="rect">
            <a:avLst/>
          </a:prstGeom>
          <a:noFill/>
        </p:spPr>
      </p:pic>
      <p:pic>
        <p:nvPicPr>
          <p:cNvPr id="3076" name="Picture 4" descr="Keliru Pakai Sepatu, Penyebab Cedera yang Kerap Hantui Pelar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643314"/>
            <a:ext cx="3500462" cy="235900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7554" y="214290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Разворот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000108"/>
            <a:ext cx="8501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развороте эффективно использовать стопорящий шаг: нога, которая оказывается впереди на месте разворота ставится носком внутрь. Такое положение позволяет резко затормозить, а потом оттолкнуться и продолжить забег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Челночный бег 10х10, 3х10: техника выполнения с видео, нормативы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071810"/>
            <a:ext cx="3929058" cy="2686493"/>
          </a:xfrm>
          <a:prstGeom prst="rect">
            <a:avLst/>
          </a:prstGeom>
          <a:noFill/>
        </p:spPr>
      </p:pic>
      <p:pic>
        <p:nvPicPr>
          <p:cNvPr id="2052" name="Picture 4" descr="Челночный бег: нормативы, техника, ошибки, видеоуроки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1" y="3071810"/>
            <a:ext cx="4319565" cy="2706901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382</Words>
  <Application>Microsoft Office PowerPoint</Application>
  <PresentationFormat>Экран (4:3)</PresentationFormat>
  <Paragraphs>53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Retired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RWT</dc:creator>
  <cp:lastModifiedBy>1</cp:lastModifiedBy>
  <cp:revision>23</cp:revision>
  <dcterms:created xsi:type="dcterms:W3CDTF">2020-05-10T07:31:19Z</dcterms:created>
  <dcterms:modified xsi:type="dcterms:W3CDTF">2020-07-23T07:52:13Z</dcterms:modified>
</cp:coreProperties>
</file>