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62" r:id="rId5"/>
    <p:sldId id="263" r:id="rId6"/>
    <p:sldId id="271" r:id="rId7"/>
    <p:sldId id="265" r:id="rId8"/>
    <p:sldId id="266" r:id="rId9"/>
    <p:sldId id="267" r:id="rId10"/>
    <p:sldId id="268" r:id="rId11"/>
    <p:sldId id="269" r:id="rId12"/>
    <p:sldId id="272" r:id="rId13"/>
    <p:sldId id="260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62.ucoz.ru/photo/novyj_god_2012_2013/3-2-0-0-2" TargetMode="External"/><Relationship Id="rId7" Type="http://schemas.openxmlformats.org/officeDocument/2006/relationships/hyperlink" Target="http://sadikn8.ucoz.com/about.html" TargetMode="External"/><Relationship Id="rId2" Type="http://schemas.openxmlformats.org/officeDocument/2006/relationships/hyperlink" Target="http://static.freepik.com/foto-gratuito/erba_2107245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xrest.ru/original/828787/" TargetMode="External"/><Relationship Id="rId5" Type="http://schemas.openxmlformats.org/officeDocument/2006/relationships/hyperlink" Target="http://www.inthepresenceofbutterflies.com/uploads/4/8/2/3/4823552/7596567_orig.jpg" TargetMode="External"/><Relationship Id="rId4" Type="http://schemas.openxmlformats.org/officeDocument/2006/relationships/hyperlink" Target="http://www.playcast.ru/view/2867130/2379c4b850ca03db88c869c710a72869b8379365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Тридесятое царство</a:t>
            </a:r>
            <a:br>
              <a:rPr lang="ru-RU" dirty="0" smtClean="0"/>
            </a:br>
            <a:r>
              <a:rPr lang="ru-RU" dirty="0" smtClean="0"/>
              <a:t>неграмотное государство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0" y="3886200"/>
            <a:ext cx="4730496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Учителя-логопеды: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Кузнецова Любовь Михайловна</a:t>
            </a:r>
          </a:p>
          <a:p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Лапикова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Ксения Сергеевна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895600"/>
            <a:ext cx="1196340" cy="1143000"/>
          </a:xfrm>
          <a:prstGeom prst="rect">
            <a:avLst/>
          </a:prstGeom>
        </p:spPr>
      </p:pic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5105400"/>
            <a:ext cx="717804" cy="6858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990600"/>
            <a:ext cx="877316" cy="838200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066800"/>
            <a:ext cx="489204" cy="467392"/>
          </a:xfrm>
          <a:prstGeom prst="rect">
            <a:avLst/>
          </a:prstGeom>
        </p:spPr>
      </p:pic>
      <p:pic>
        <p:nvPicPr>
          <p:cNvPr id="12" name="Рисунок 11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52725" flipH="1">
            <a:off x="8108370" y="182444"/>
            <a:ext cx="870204" cy="831405"/>
          </a:xfrm>
          <a:prstGeom prst="rect">
            <a:avLst/>
          </a:prstGeom>
        </p:spPr>
      </p:pic>
      <p:pic>
        <p:nvPicPr>
          <p:cNvPr id="8196" name="Picture 4" descr="http://www.playcast.ru/uploads/2015/06/04/1385724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14400" y="3505200"/>
            <a:ext cx="2790825" cy="30803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419600" y="60960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Архангельск 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Крокодил</a:t>
            </a: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игра-пантомима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того, чтобы успешно выполнить задание,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владеть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собственным телом и мимикой.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38200"/>
            <a:ext cx="5476875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://smile.100ms.ru/images/0_997fd_d2fe8d68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0676" y="3711625"/>
            <a:ext cx="2973324" cy="3146375"/>
          </a:xfrm>
          <a:prstGeom prst="rect">
            <a:avLst/>
          </a:prstGeom>
          <a:noFill/>
        </p:spPr>
      </p:pic>
      <p:pic>
        <p:nvPicPr>
          <p:cNvPr id="21510" name="Picture 6" descr="http://www.kp.ru/f/54/flv_lbanner/18/32/483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35814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можете использовать данный шаблон для создания своих презентаций, но в своей презентации вы должны указать источник шаблона</a:t>
            </a:r>
          </a:p>
          <a:p>
            <a:pPr algn="ctr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Володина Ольга Евгеньевна, МБОУ «СОШ № 12 МО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Ахтубинский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пос. Верхний Баскунчак, учитель начальных классов</a:t>
            </a:r>
          </a:p>
          <a:p>
            <a:pPr algn="ctr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http://pedsovet.su/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Интернет-ресурсы: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hlinkClick r:id="rId2"/>
              </a:rPr>
              <a:t>http://static.freepik.com/foto-gratuito/erba_21072452.jpg</a:t>
            </a:r>
            <a:r>
              <a:rPr lang="ru-RU" sz="2000" dirty="0" smtClean="0">
                <a:solidFill>
                  <a:srgbClr val="002060"/>
                </a:solidFill>
              </a:rPr>
              <a:t> травка фон</a:t>
            </a:r>
          </a:p>
          <a:p>
            <a:r>
              <a:rPr lang="en-US" sz="2000" dirty="0" smtClean="0">
                <a:solidFill>
                  <a:srgbClr val="002060"/>
                </a:solidFill>
                <a:hlinkClick r:id="rId3"/>
              </a:rPr>
              <a:t>http://detsad62.ucoz.ru/photo/novyj_god_2012_2013/3-2-0-0-2</a:t>
            </a:r>
            <a:r>
              <a:rPr lang="ru-RU" sz="2000" dirty="0" smtClean="0">
                <a:solidFill>
                  <a:srgbClr val="002060"/>
                </a:solidFill>
              </a:rPr>
              <a:t> травка с ромашками</a:t>
            </a:r>
          </a:p>
          <a:p>
            <a:r>
              <a:rPr lang="en-US" sz="2000" dirty="0" smtClean="0">
                <a:solidFill>
                  <a:srgbClr val="002060"/>
                </a:solidFill>
                <a:hlinkClick r:id="rId4"/>
              </a:rPr>
              <a:t>http://www.playcast.ru/view/2867130/2379c4b850ca03db88c869c710a72869b8379365pl</a:t>
            </a:r>
            <a:r>
              <a:rPr lang="ru-RU" sz="2000" dirty="0" smtClean="0">
                <a:solidFill>
                  <a:srgbClr val="002060"/>
                </a:solidFill>
              </a:rPr>
              <a:t> ромашки с божьими коровками</a:t>
            </a:r>
          </a:p>
          <a:p>
            <a:r>
              <a:rPr lang="en-US" sz="2000" dirty="0" smtClean="0">
                <a:solidFill>
                  <a:srgbClr val="002060"/>
                </a:solidFill>
                <a:hlinkClick r:id="rId5"/>
              </a:rPr>
              <a:t>http://www.inthepresenceofbutterflies.com/uploads/4/8/2/3/4823552/7596567_orig.jpg</a:t>
            </a:r>
            <a:r>
              <a:rPr lang="ru-RU" sz="2000" dirty="0" smtClean="0">
                <a:solidFill>
                  <a:srgbClr val="002060"/>
                </a:solidFill>
              </a:rPr>
              <a:t> желтая бабочка</a:t>
            </a:r>
          </a:p>
          <a:p>
            <a:r>
              <a:rPr lang="en-US" sz="2000" dirty="0" smtClean="0">
                <a:solidFill>
                  <a:srgbClr val="002060"/>
                </a:solidFill>
                <a:hlinkClick r:id="rId6"/>
              </a:rPr>
              <a:t>http://xrest.ru/original/828787/</a:t>
            </a:r>
            <a:r>
              <a:rPr lang="ru-RU" sz="2000" dirty="0" smtClean="0">
                <a:solidFill>
                  <a:srgbClr val="002060"/>
                </a:solidFill>
              </a:rPr>
              <a:t>  улитка</a:t>
            </a:r>
          </a:p>
          <a:p>
            <a:r>
              <a:rPr lang="en-US" sz="2000" dirty="0" smtClean="0">
                <a:solidFill>
                  <a:srgbClr val="002060"/>
                </a:solidFill>
                <a:hlinkClick r:id="rId7"/>
              </a:rPr>
              <a:t>http://sadikn8.ucoz.com/about.html</a:t>
            </a:r>
            <a:r>
              <a:rPr lang="ru-RU" sz="2000" dirty="0" smtClean="0">
                <a:solidFill>
                  <a:srgbClr val="002060"/>
                </a:solidFill>
              </a:rPr>
              <a:t> улитка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i.ytimg.com/vi/Pvt7ob9BjHA/hqdefault.jpg"/>
          <p:cNvPicPr>
            <a:picLocks noChangeAspect="1" noChangeArrowheads="1"/>
          </p:cNvPicPr>
          <p:nvPr/>
        </p:nvPicPr>
        <p:blipFill>
          <a:blip r:embed="rId2" cstate="print"/>
          <a:srcRect r="30000"/>
          <a:stretch>
            <a:fillRect/>
          </a:stretch>
        </p:blipFill>
        <p:spPr bwMode="auto">
          <a:xfrm>
            <a:off x="685800" y="1828800"/>
            <a:ext cx="80010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s://mircollag.files.wordpress.com/2012/11/vovka2.gif?w=7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8200" y="2800350"/>
            <a:ext cx="5410200" cy="4057650"/>
          </a:xfrm>
          <a:prstGeom prst="rect">
            <a:avLst/>
          </a:prstGeom>
          <a:noFill/>
        </p:spPr>
      </p:pic>
      <p:pic>
        <p:nvPicPr>
          <p:cNvPr id="4" name="Picture 4" descr="http://smile.100ms.ru/images/0_997fd_d2fe8d68_XX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505200"/>
            <a:ext cx="2973324" cy="3146375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4191000" y="2667000"/>
            <a:ext cx="2438400" cy="12954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Тридесятое царство – неграмотное государство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9200" y="3657600"/>
            <a:ext cx="304800" cy="990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Укажите пример с ошибкой в образовании формы слова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1447800"/>
            <a:ext cx="5562600" cy="3169920"/>
          </a:xfrm>
        </p:spPr>
        <p:txBody>
          <a:bodyPr/>
          <a:lstStyle/>
          <a:p>
            <a:r>
              <a:rPr lang="ru-RU" dirty="0" smtClean="0"/>
              <a:t>Цветок быстро </a:t>
            </a:r>
            <a:r>
              <a:rPr lang="ru-RU" dirty="0" err="1" smtClean="0"/>
              <a:t>увянул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Наилучшее средство</a:t>
            </a:r>
          </a:p>
          <a:p>
            <a:pPr lvl="0"/>
            <a:r>
              <a:rPr lang="ru-RU" dirty="0" smtClean="0"/>
              <a:t>Сдобные крендели</a:t>
            </a:r>
          </a:p>
          <a:p>
            <a:pPr lvl="0"/>
            <a:r>
              <a:rPr lang="ru-RU" dirty="0" smtClean="0"/>
              <a:t>К трёмстам шестидесяти восьми страницам</a:t>
            </a:r>
          </a:p>
          <a:p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6" name="Picture 2" descr="http://saytostroitely.ucoz.ru/_nw/0/9277473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5894" y="3886200"/>
            <a:ext cx="2445106" cy="2557642"/>
          </a:xfrm>
          <a:prstGeom prst="rect">
            <a:avLst/>
          </a:prstGeom>
          <a:noFill/>
        </p:spPr>
      </p:pic>
      <p:pic>
        <p:nvPicPr>
          <p:cNvPr id="7174" name="Picture 6" descr="http://blog.ikiseleva.com/wp-content/uploads/2014/02/a403b3398bab60bd364e6498bf0ea3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43741" y="3985404"/>
            <a:ext cx="3196848" cy="241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Укажите пример, в котором формы образования не нарушены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1447800"/>
            <a:ext cx="4267200" cy="2209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Пачка </a:t>
            </a:r>
            <a:r>
              <a:rPr lang="ru-RU" dirty="0" err="1" smtClean="0"/>
              <a:t>макаронов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В двухтысячном седьмом году</a:t>
            </a:r>
          </a:p>
          <a:p>
            <a:pPr lvl="0"/>
            <a:r>
              <a:rPr lang="ru-RU" dirty="0" smtClean="0"/>
              <a:t>Наисложнейший</a:t>
            </a:r>
          </a:p>
          <a:p>
            <a:pPr lvl="0"/>
            <a:r>
              <a:rPr lang="ru-RU" dirty="0" smtClean="0"/>
              <a:t>Много сплетней</a:t>
            </a:r>
          </a:p>
          <a:p>
            <a:pPr>
              <a:buNone/>
            </a:pP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7" name="Picture 4" descr="http://saytostroitely.ucoz.ru/_nw/0/560388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429000"/>
            <a:ext cx="2345741" cy="2819401"/>
          </a:xfrm>
          <a:prstGeom prst="rect">
            <a:avLst/>
          </a:prstGeom>
          <a:noFill/>
        </p:spPr>
      </p:pic>
      <p:pic>
        <p:nvPicPr>
          <p:cNvPr id="6152" name="Picture 8" descr="http://videomult.ru/img.php?aHR0cDovL2kueXRpbWcuY29tL3ZpLzRhTi0xNGRMc0VNL3NkZGVmYXVsdC5qcGc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/>
              <a:t> </a:t>
            </a:r>
            <a:r>
              <a:rPr lang="ru-RU" sz="3600" b="1" dirty="0" smtClean="0">
                <a:ln>
                  <a:solidFill>
                    <a:schemeClr val="accent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Укажите пример с ошибкой в образовании формы слова</a:t>
            </a:r>
            <a:endParaRPr lang="ru-RU" sz="3600" dirty="0">
              <a:ln>
                <a:solidFill>
                  <a:schemeClr val="accent1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0" y="1600200"/>
            <a:ext cx="5257800" cy="2133600"/>
          </a:xfrm>
        </p:spPr>
        <p:txBody>
          <a:bodyPr/>
          <a:lstStyle/>
          <a:p>
            <a:r>
              <a:rPr lang="ru-RU" dirty="0" smtClean="0"/>
              <a:t>Пять килограммов помидоров</a:t>
            </a:r>
          </a:p>
          <a:p>
            <a:pPr lvl="0"/>
            <a:r>
              <a:rPr lang="ru-RU" dirty="0" smtClean="0"/>
              <a:t>Старый дуб засох</a:t>
            </a:r>
          </a:p>
          <a:p>
            <a:pPr lvl="0"/>
            <a:r>
              <a:rPr lang="ru-RU" dirty="0" smtClean="0"/>
              <a:t>Он более моложе</a:t>
            </a:r>
          </a:p>
          <a:p>
            <a:pPr lvl="0"/>
            <a:r>
              <a:rPr lang="ru-RU" dirty="0" smtClean="0"/>
              <a:t>Вкусные торты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 descr="http://rasvet-tur.ru/wp-content/uploads/2014/11/preview1-300x3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7BFE6"/>
              </a:clrFrom>
              <a:clrTo>
                <a:srgbClr val="C7BF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962400"/>
            <a:ext cx="1981200" cy="1981200"/>
          </a:xfrm>
          <a:prstGeom prst="rect">
            <a:avLst/>
          </a:prstGeom>
          <a:noFill/>
        </p:spPr>
      </p:pic>
      <p:pic>
        <p:nvPicPr>
          <p:cNvPr id="5" name="Picture 2" descr="http://i.ytimg.com/vi/bGbMGy94ukw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15" y="3962400"/>
            <a:ext cx="3364302" cy="252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all4tur.ru/upload/medialibrary/afb/2013_06_25_18.17.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9966"/>
            <a:ext cx="8382000" cy="595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239000" cy="838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accent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Расставьте правильно ударение</a:t>
            </a:r>
            <a:endParaRPr lang="ru-RU" sz="3200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0" y="1219200"/>
            <a:ext cx="2514600" cy="3581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900" dirty="0" smtClean="0"/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банты                       торта                    давнишний                                    избаловать           пломбировать              красивее   	           корысть                                          кулинария                                    медикамент                 столяр    	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намерение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досуг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76800" y="1295400"/>
          <a:ext cx="2590800" cy="3505200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35052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языковая система             кухонный   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бензопровод                     средства                                         дозировать        новорожденный         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щавель                                         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созвонишься       	     свекла                                 премировать 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 гербе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6" name="Picture 12" descr="http://podarki-for-men.ru/images/NG23.jpg"/>
          <p:cNvPicPr>
            <a:picLocks noChangeAspect="1" noChangeArrowheads="1"/>
          </p:cNvPicPr>
          <p:nvPr/>
        </p:nvPicPr>
        <p:blipFill>
          <a:blip r:embed="rId2" cstate="print"/>
          <a:srcRect l="25000" r="20455"/>
          <a:stretch>
            <a:fillRect/>
          </a:stretch>
        </p:blipFill>
        <p:spPr bwMode="auto">
          <a:xfrm flipH="1">
            <a:off x="381000" y="3124200"/>
            <a:ext cx="2105891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media9.fast-torrent.ru/media/files/s4/di/sr/vovka-v-tridevyatom-tsarstve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72200" y="4267200"/>
            <a:ext cx="2797744" cy="207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Декламация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24580" name="Picture 4" descr="http://images.filebase.ws/screenshots/11436805794-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302924"/>
            <a:ext cx="5181600" cy="325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24001" y="1280771"/>
            <a:ext cx="28955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Бычок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Идет бычок, качается,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Вздыхает на ходу: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Ох, доска кончается,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я упаду!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724399" y="1269742"/>
            <a:ext cx="3048001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Уронили мишку на пол,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Оторвали мишке лапу.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равно его не брошу -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что он хороший.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dww.ru/uploads/posts/2010-11/1289889410_vovka-v-tridevyatom-carstve.avi_000829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876550"/>
            <a:ext cx="48006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</a:t>
            </a:r>
            <a:r>
              <a:rPr lang="ru-RU" sz="3200" b="1" u="sng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u="sng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3200" b="1" u="sng" dirty="0">
              <a:ln>
                <a:solidFill>
                  <a:schemeClr val="tx1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Участникам нужно объяснить пословицу</a:t>
            </a:r>
          </a:p>
          <a:p>
            <a:pPr>
              <a:buFontTx/>
              <a:buChar char="-"/>
            </a:pPr>
            <a:r>
              <a:rPr lang="ru-RU" dirty="0" smtClean="0"/>
              <a:t>не используя однокоренных слов, </a:t>
            </a:r>
          </a:p>
          <a:p>
            <a:pPr>
              <a:buFontTx/>
              <a:buChar char="-"/>
            </a:pPr>
            <a:r>
              <a:rPr lang="ru-RU" dirty="0" smtClean="0"/>
              <a:t>н</a:t>
            </a:r>
            <a:r>
              <a:rPr lang="ru-RU" dirty="0" smtClean="0"/>
              <a:t>е употребляя слова-паразиты</a:t>
            </a:r>
          </a:p>
          <a:p>
            <a:pPr>
              <a:buFontTx/>
              <a:buChar char="-"/>
            </a:pPr>
            <a:r>
              <a:rPr lang="ru-RU" dirty="0" smtClean="0"/>
              <a:t>не повторяя слова из самой пословицы.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210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Тридесятое царство неграмотное государство</vt:lpstr>
      <vt:lpstr>Слайд 2</vt:lpstr>
      <vt:lpstr>Укажите пример с ошибкой в образовании формы слова</vt:lpstr>
      <vt:lpstr>Укажите пример, в котором формы образования не нарушены</vt:lpstr>
      <vt:lpstr>     Укажите пример с ошибкой в образовании формы слова</vt:lpstr>
      <vt:lpstr>Слайд 6</vt:lpstr>
      <vt:lpstr>Расставьте правильно ударение</vt:lpstr>
      <vt:lpstr>Декламация </vt:lpstr>
      <vt:lpstr>Пословицы </vt:lpstr>
      <vt:lpstr>Крокодил </vt:lpstr>
      <vt:lpstr>Слайд 11</vt:lpstr>
      <vt:lpstr>Слайд 12</vt:lpstr>
      <vt:lpstr>Слайд 13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Ксения</cp:lastModifiedBy>
  <cp:revision>34</cp:revision>
  <dcterms:created xsi:type="dcterms:W3CDTF">2014-08-05T08:36:50Z</dcterms:created>
  <dcterms:modified xsi:type="dcterms:W3CDTF">2016-04-14T19:38:53Z</dcterms:modified>
</cp:coreProperties>
</file>