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1" r:id="rId6"/>
    <p:sldId id="260" r:id="rId7"/>
    <p:sldId id="263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9E7FEC-834F-49DB-B00E-9F1FBB491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E9F81B-34CC-4CC0-9C5B-007DCE27E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gif"/><Relationship Id="rId7" Type="http://schemas.openxmlformats.org/officeDocument/2006/relationships/image" Target="../media/image22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h-lib.ru/projects/writers/tin/bannikov/i/fot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26021"/>
            <a:ext cx="3963861" cy="62153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7984" y="1628800"/>
            <a:ext cx="43204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Илья Банников</a:t>
            </a:r>
          </a:p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(1971 -1994)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571480"/>
            <a:ext cx="857256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Августа у нас была великая история, страна с красотой хищного зверя. Да, было рабство. Но рабство рождает не только рабов. Из слабых — возможно. Из сильных оно рождает богатырей. Хороша или плоха была коммунистическая Россия, но это все-таки была Россия. А сейчас у нас не страна — плоская, бесцветная копия Запада, исполненная безвкусно и нелепо: от корней оторвались, к Западу не пришли, повисли посредине. Общая посредственность, болото, запах гнили и разложения. Застой — это не брежневская эпоха, не отсутствие колбасы и шмотья в магазинах. Настоящий застой начался сейчас — в головах, в мыслях. Все идеологическое обоснование капитализации апеллирует к худшему, животному в человеке. Обогащайся, греби, грабь, обмани ближнего своего; кто успел урвать из чужого кармана — тот образец тебе для подражания.  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4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Россия для меня — вечный поиск истины, неудовлетворенность, горение, вечный порыв вперед и вверх, за горизонты обыденности. Вечный бунт. Вечная революция. Выживет ли эта Россия, наша Россия,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скурвится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ли, не оскотинится ли — признаем прямо — это зависит сейчас от успеха или неуспеха крайнего русского национализма. Признаем прямо — в наших условиях национализм — единственная сила, способная противостоять натиску западного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супержлобства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Грядущего Хама. Только он. К сожалению.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-lib.ru/projects/writers/tin/bannikov/i/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6632"/>
            <a:ext cx="360040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609329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Все литературное</a:t>
            </a:r>
            <a:r>
              <a:rPr lang="ru-RU" dirty="0"/>
              <a:t> </a:t>
            </a:r>
            <a:r>
              <a:rPr lang="ru-RU" b="1" dirty="0" smtClean="0"/>
              <a:t>творчество </a:t>
            </a:r>
            <a:r>
              <a:rPr lang="ru-RU" b="1" dirty="0"/>
              <a:t>И.Н.Банникова</a:t>
            </a:r>
            <a:r>
              <a:rPr lang="ru-RU" dirty="0"/>
              <a:t> </a:t>
            </a:r>
            <a:r>
              <a:rPr lang="ru-RU" b="1" dirty="0" smtClean="0"/>
              <a:t>собрано </a:t>
            </a:r>
            <a:r>
              <a:rPr lang="ru-RU" b="1" dirty="0"/>
              <a:t>в сборнике</a:t>
            </a:r>
            <a:r>
              <a:rPr lang="ru-RU" dirty="0"/>
              <a:t> </a:t>
            </a:r>
            <a:r>
              <a:rPr lang="ru-RU" b="1" dirty="0" smtClean="0"/>
              <a:t>"</a:t>
            </a:r>
            <a:r>
              <a:rPr lang="ru-RU" b="1" dirty="0"/>
              <a:t>Баллада пепла"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7686" y="1013246"/>
            <a:ext cx="45347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Мальчик, залетевший к нам Оттуда,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Рано что-то важное узнал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уже не ждал от жизни Чуда,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больше не мечтал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земном, о смертном и о зряшном,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прошел, стремительно летя.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еще побудем в настоящем,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ему не дом уже Земля...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h-lib.ru/projects/writers/tin/bannikov/i/foto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392909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ch-lib.ru/projects/writers/tin/bannikov/i/prid1.jpg"/>
          <p:cNvPicPr/>
          <p:nvPr/>
        </p:nvPicPr>
        <p:blipFill>
          <a:blip r:embed="rId2" cstate="print"/>
          <a:srcRect l="1100" t="54685" r="53915" b="6922"/>
          <a:stretch>
            <a:fillRect/>
          </a:stretch>
        </p:blipFill>
        <p:spPr bwMode="auto">
          <a:xfrm>
            <a:off x="2267744" y="3429000"/>
            <a:ext cx="4248472" cy="278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h-lib.ru/projects/writers/tin/bannikov/i/prid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4664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ch-lib.ru/projects/writers/tin/bannikov/i/prid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25922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-lib.ru/projects/writers/tin/bannikov/i/kalin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8136904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-lib.ru/projects/writers/tin/bannikov/i/kalin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06489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-lib.ru/projects/writers/tin/bannikov/i/kalin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685804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ch-lib.ru/projects/writers/tin/bannikov/i/carik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3528392" cy="309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h-lib.ru/projects/writers/tin/bannikov/i/carik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492896"/>
            <a:ext cx="28575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ch-lib.ru/projects/writers/tin/bannikov/i/carik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88640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ch-lib.ru/projects/writers/tin/bannikov/i/carik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2750" y="3284984"/>
            <a:ext cx="23812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ch-lib.ru/projects/writers/tin/bannikov/i/carik02.jpg"/>
          <p:cNvPicPr/>
          <p:nvPr/>
        </p:nvPicPr>
        <p:blipFill>
          <a:blip r:embed="rId6" cstate="print"/>
          <a:srcRect l="2520" t="6790" r="2520" b="6790"/>
          <a:stretch>
            <a:fillRect/>
          </a:stretch>
        </p:blipFill>
        <p:spPr bwMode="auto">
          <a:xfrm>
            <a:off x="0" y="4509120"/>
            <a:ext cx="3635896" cy="217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ch-lib.ru/projects/writers/tin/bannikov/i/carik0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8640"/>
            <a:ext cx="28575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347864" y="476672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Карикатуры</a:t>
            </a:r>
            <a:r>
              <a:rPr lang="ru-RU" dirty="0"/>
              <a:t> </a:t>
            </a:r>
            <a:r>
              <a:rPr lang="ru-RU" b="1" dirty="0" smtClean="0"/>
              <a:t>И.Н</a:t>
            </a:r>
            <a:r>
              <a:rPr lang="ru-RU" b="1" dirty="0"/>
              <a:t>. Банникова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h-lib.ru/projects/writers/tin/bannikov/i/img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-99392"/>
            <a:ext cx="23042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h-lib.ru/projects/writers/tin/bannikov/i/img1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16632"/>
            <a:ext cx="16561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ch-lib.ru/projects/writers/tin/bannikov/i/pic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060848"/>
            <a:ext cx="38884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ch-lib.ru/projects/writers/tin/bannikov/i/pic1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4221088"/>
            <a:ext cx="15449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ch-lib.ru/projects/writers/tin/bannikov/i/pic16.jpg"/>
          <p:cNvPicPr/>
          <p:nvPr/>
        </p:nvPicPr>
        <p:blipFill>
          <a:blip r:embed="rId6" cstate="print"/>
          <a:srcRect l="4535" t="2662" r="3024" b="5323"/>
          <a:stretch>
            <a:fillRect/>
          </a:stretch>
        </p:blipFill>
        <p:spPr bwMode="auto">
          <a:xfrm>
            <a:off x="1979712" y="4509113"/>
            <a:ext cx="1980246" cy="234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ch-lib.ru/projects/writers/tin/bannikov/i/pic23.jpg"/>
          <p:cNvPicPr/>
          <p:nvPr/>
        </p:nvPicPr>
        <p:blipFill>
          <a:blip r:embed="rId7" cstate="print"/>
          <a:srcRect l="3780" t="4764" r="5039" b="4764"/>
          <a:stretch>
            <a:fillRect/>
          </a:stretch>
        </p:blipFill>
        <p:spPr bwMode="auto">
          <a:xfrm>
            <a:off x="4499992" y="4725144"/>
            <a:ext cx="2232248" cy="183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ch-lib.ru/projects/writers/tin/bannikov/i/pic23.jpg"/>
          <p:cNvPicPr/>
          <p:nvPr/>
        </p:nvPicPr>
        <p:blipFill>
          <a:blip r:embed="rId7" cstate="print"/>
          <a:srcRect l="3780" t="3176" r="5039" b="6352"/>
          <a:stretch>
            <a:fillRect/>
          </a:stretch>
        </p:blipFill>
        <p:spPr bwMode="auto">
          <a:xfrm>
            <a:off x="6156176" y="1628800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ch-lib.ru/projects/writers/tin/bannikov/i/pic29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04664"/>
            <a:ext cx="20002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ch-lib.ru/projects/writers/tin/bannikov/i/pic50.jpg"/>
          <p:cNvPicPr/>
          <p:nvPr/>
        </p:nvPicPr>
        <p:blipFill>
          <a:blip r:embed="rId9" cstate="print"/>
          <a:srcRect l="6948" t="3343" r="6948" b="3343"/>
          <a:stretch>
            <a:fillRect/>
          </a:stretch>
        </p:blipFill>
        <p:spPr bwMode="auto">
          <a:xfrm>
            <a:off x="0" y="2996952"/>
            <a:ext cx="1979712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804248" y="188640"/>
            <a:ext cx="1979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Графические эскизы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И.Н. Банникова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-lib.ru/projects/writers/tin/bannikov/i/pic38.jpg"/>
          <p:cNvPicPr/>
          <p:nvPr/>
        </p:nvPicPr>
        <p:blipFill>
          <a:blip r:embed="rId2" cstate="print"/>
          <a:srcRect l="4668" t="3898" r="4668" b="5847"/>
          <a:stretch>
            <a:fillRect/>
          </a:stretch>
        </p:blipFill>
        <p:spPr bwMode="auto">
          <a:xfrm>
            <a:off x="6628724" y="301140"/>
            <a:ext cx="2184810" cy="26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ch-lib.ru/projects/writers/tin/bannikov/i/pic4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80728"/>
            <a:ext cx="3305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ch-lib.ru/projects/writers/tin/bannikov/i/pic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284984"/>
            <a:ext cx="17335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60648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Графические эскизы</a:t>
            </a:r>
            <a:r>
              <a:rPr lang="ru-RU" dirty="0"/>
              <a:t> </a:t>
            </a:r>
            <a:r>
              <a:rPr lang="ru-RU" b="1" dirty="0" smtClean="0"/>
              <a:t>И.Н</a:t>
            </a:r>
            <a:r>
              <a:rPr lang="ru-RU" b="1" dirty="0"/>
              <a:t>. Банникова</a:t>
            </a:r>
            <a:endParaRPr lang="ru-RU" dirty="0"/>
          </a:p>
        </p:txBody>
      </p:sp>
      <p:pic>
        <p:nvPicPr>
          <p:cNvPr id="7" name="Рисунок 6" descr="http://www.ch-lib.ru/projects/writers/tin/bannikov/i/pic31.jpg"/>
          <p:cNvPicPr/>
          <p:nvPr/>
        </p:nvPicPr>
        <p:blipFill>
          <a:blip r:embed="rId5" cstate="print"/>
          <a:srcRect l="2697" t="1962" r="8090" b="3924"/>
          <a:stretch>
            <a:fillRect/>
          </a:stretch>
        </p:blipFill>
        <p:spPr bwMode="auto">
          <a:xfrm>
            <a:off x="4211960" y="3356992"/>
            <a:ext cx="236503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ch-lib.ru/projects/writers/tin/bannikov/i/pic35.jpg"/>
          <p:cNvPicPr/>
          <p:nvPr/>
        </p:nvPicPr>
        <p:blipFill>
          <a:blip r:embed="rId6" cstate="print"/>
          <a:srcRect r="-2810"/>
          <a:stretch>
            <a:fillRect/>
          </a:stretch>
        </p:blipFill>
        <p:spPr bwMode="auto">
          <a:xfrm>
            <a:off x="395536" y="4077072"/>
            <a:ext cx="3528392" cy="24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ch-lib.ru/projects/writers/tin/bannikov/i/pic1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980728"/>
            <a:ext cx="187719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258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LAN_OS</dc:creator>
  <cp:lastModifiedBy>Life</cp:lastModifiedBy>
  <cp:revision>12</cp:revision>
  <dcterms:created xsi:type="dcterms:W3CDTF">2013-01-09T19:03:58Z</dcterms:created>
  <dcterms:modified xsi:type="dcterms:W3CDTF">2015-02-10T23:14:42Z</dcterms:modified>
</cp:coreProperties>
</file>