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2" r:id="rId7"/>
    <p:sldId id="256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667A-AEBB-457E-9794-C36455F4F8D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403C-B843-415B-BCBE-22D4139B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707F-AB79-4D85-A33B-CBBEAE760635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EB31-BE9F-44C8-8CB9-BE52DA513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&#1090;&#1077;&#1072;&#1090;&#1088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еат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Елена\Desktop\театр\0_49879_81a4833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8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Users\Елена\Desktop\театр\0_a081f_cf013497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-1"/>
            <a:ext cx="6000792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1428736"/>
            <a:ext cx="61959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Русский </a:t>
            </a:r>
          </a:p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драматический</a:t>
            </a:r>
          </a:p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 театр 19 века</a:t>
            </a:r>
            <a:endParaRPr lang="ru-RU" sz="8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Елена\Desktop\театр\kiev_forum_back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Цели </a:t>
            </a:r>
            <a:r>
              <a:rPr lang="ru-RU" sz="7200" b="1" u="sng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нашего урока: </a:t>
            </a:r>
            <a:endParaRPr lang="ru-RU" sz="7200" b="1" u="sng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ru-RU" sz="4400" dirty="0" smtClean="0">
                <a:latin typeface="Monotype Corsiva" pitchFamily="66" charset="0"/>
              </a:rPr>
              <a:t>      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1.Познакомиться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 русским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драматическим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театром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19 века. </a:t>
            </a:r>
          </a:p>
          <a:p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2. Выявить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особенности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романтизма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и реализма в русском драматическом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театре 19 века.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dirty="0"/>
          </a:p>
        </p:txBody>
      </p:sp>
      <p:pic>
        <p:nvPicPr>
          <p:cNvPr id="3076" name="Picture 4" descr="C:\Users\Елена\Pictures\Анимашки 2\Мои рисунки\Анимашки 2.files\0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18" y="3214686"/>
            <a:ext cx="1666882" cy="190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357422" y="1714488"/>
            <a:ext cx="4500594" cy="2428844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64307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Театр</a:t>
            </a:r>
            <a:endParaRPr lang="ru-RU" sz="9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Picture 2" descr="C:\Users\Елена\Desktop\театр\home_1_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7000887" cy="6857999"/>
          </a:xfrm>
          <a:prstGeom prst="rect">
            <a:avLst/>
          </a:prstGeom>
          <a:noFill/>
        </p:spPr>
      </p:pic>
      <p:pic>
        <p:nvPicPr>
          <p:cNvPr id="6" name="Picture 2" descr="C:\Users\Елена\Desktop\театр\home_1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"/>
            <a:ext cx="5857884" cy="6857998"/>
          </a:xfrm>
          <a:prstGeom prst="rect">
            <a:avLst/>
          </a:prstGeom>
          <a:noFill/>
        </p:spPr>
      </p:pic>
      <p:pic>
        <p:nvPicPr>
          <p:cNvPr id="4099" name="Picture 3" descr="C:\Users\Елена\Pictures\Анимашки 2\Мои рисунки\Анимашки 2.files\0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810" y="1"/>
            <a:ext cx="740344" cy="1357298"/>
          </a:xfrm>
          <a:prstGeom prst="rect">
            <a:avLst/>
          </a:prstGeom>
          <a:noFill/>
        </p:spPr>
      </p:pic>
      <p:pic>
        <p:nvPicPr>
          <p:cNvPr id="9" name="Picture 3" descr="C:\Users\Елена\Pictures\Анимашки 2\Мои рисунки\Анимашки 2.files\0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42910" cy="11786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5072074"/>
            <a:ext cx="214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зрители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786322"/>
            <a:ext cx="1947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актёры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6344" y="2357430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критики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28604"/>
            <a:ext cx="3098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литераторы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1571612"/>
            <a:ext cx="1603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сцена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4214818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занавес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театр\1807547-1300132436576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5" name="Picture 2" descr="C:\Users\Елена\Desktop\театр\1807547-1300132436576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Идти в театр не для того ты должен,</a:t>
            </a:r>
          </a:p>
          <a:p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ужасов там всяких насмотреться…</a:t>
            </a:r>
          </a:p>
          <a:p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По-моему, тот получеловек</a:t>
            </a:r>
          </a:p>
          <a:p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 человек с ущербом, кто в театр</a:t>
            </a:r>
          </a:p>
          <a:p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Идёт за тем, чтоб там ума набраться,-</a:t>
            </a:r>
          </a:p>
          <a:p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этого театр не создан вовсе…</a:t>
            </a:r>
          </a:p>
          <a:p>
            <a:pPr algn="r"/>
            <a:endParaRPr lang="ru-RU" sz="2400" dirty="0" smtClean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400" dirty="0" smtClean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Невероятное </a:t>
            </a:r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растрогать неспособно.</a:t>
            </a:r>
          </a:p>
          <a:p>
            <a:pPr algn="r"/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правда выглядит всегда правдоподобно:</a:t>
            </a:r>
          </a:p>
          <a:p>
            <a:pPr algn="r"/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холодны душой к нелепым чудесам,</a:t>
            </a:r>
          </a:p>
          <a:p>
            <a:pPr algn="r"/>
            <a:r>
              <a:rPr lang="ru-RU" sz="2400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лишь возможное всегда по вкусу нам</a:t>
            </a:r>
            <a:r>
              <a:rPr lang="ru-RU" sz="2400" dirty="0" smtClean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2400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1071546"/>
            <a:ext cx="1928794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Барокко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1071546"/>
            <a:ext cx="2428860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Классицизм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0232" y="2643182"/>
            <a:ext cx="228601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Романтизм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686" y="2643182"/>
            <a:ext cx="2286016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Реализм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071670" y="0"/>
            <a:ext cx="4429156" cy="1142984"/>
          </a:xfrm>
          <a:prstGeom prst="horizontalScroll">
            <a:avLst>
              <a:gd name="adj" fmla="val 1433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Театр</a:t>
            </a:r>
            <a:endParaRPr lang="ru-RU" sz="6000" dirty="0"/>
          </a:p>
        </p:txBody>
      </p:sp>
      <p:pic>
        <p:nvPicPr>
          <p:cNvPr id="2050" name="Picture 2" descr="C:\Users\Елена\Pictures\Анимашки 2\Мои рисунки\Цветы 1.files\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19671">
            <a:off x="4224070" y="5614013"/>
            <a:ext cx="795034" cy="1532391"/>
          </a:xfrm>
          <a:prstGeom prst="rect">
            <a:avLst/>
          </a:prstGeom>
          <a:noFill/>
        </p:spPr>
      </p:pic>
      <p:cxnSp>
        <p:nvCxnSpPr>
          <p:cNvPr id="25" name="Прямая со стрелкой 24"/>
          <p:cNvCxnSpPr/>
          <p:nvPr/>
        </p:nvCxnSpPr>
        <p:spPr>
          <a:xfrm rot="10800000" flipV="1">
            <a:off x="1000100" y="357166"/>
            <a:ext cx="1000132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00826" y="428604"/>
            <a:ext cx="1285884" cy="57150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4429124" y="1285860"/>
            <a:ext cx="1500198" cy="10715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714612" y="1214422"/>
            <a:ext cx="1571636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Елена\Desktop\театр\e8b6df389cb70785a8ede56d4030da18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13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2703016"/>
            <a:ext cx="42068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5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Русский театр </a:t>
            </a:r>
          </a:p>
          <a:p>
            <a:pPr algn="ctr"/>
            <a:r>
              <a:rPr lang="ru-RU" sz="8800" b="1" spc="5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19 века</a:t>
            </a:r>
            <a:endParaRPr lang="ru-RU" sz="8800" b="1" spc="50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еализ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071678"/>
            <a:ext cx="295720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2951d_a084b1f5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14678" cy="212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998494_rrrrs_rrrrr_3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357694"/>
            <a:ext cx="3428992" cy="27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_11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982" y="0"/>
            <a:ext cx="287201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28623"/>
            <a:ext cx="3500430" cy="232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evizor-0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346" y="1928802"/>
            <a:ext cx="41567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Елена\Desktop\театр\0_a081f_cf013497_XL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0"/>
            <a:ext cx="308134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реализм.-Romansy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46" y="1857364"/>
            <a:ext cx="3357554" cy="271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7-конечная звезда 27"/>
          <p:cNvSpPr/>
          <p:nvPr/>
        </p:nvSpPr>
        <p:spPr>
          <a:xfrm>
            <a:off x="2428860" y="1214422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6786578" y="3643314"/>
            <a:ext cx="700086" cy="77152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357158" y="6086476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7358082" y="6086476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-конечная звезда 31"/>
          <p:cNvSpPr/>
          <p:nvPr/>
        </p:nvSpPr>
        <p:spPr>
          <a:xfrm>
            <a:off x="4143372" y="5786454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7-конечная звезда 32"/>
          <p:cNvSpPr/>
          <p:nvPr/>
        </p:nvSpPr>
        <p:spPr>
          <a:xfrm>
            <a:off x="2571736" y="3714752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7-конечная звезда 33"/>
          <p:cNvSpPr/>
          <p:nvPr/>
        </p:nvSpPr>
        <p:spPr>
          <a:xfrm>
            <a:off x="8443914" y="1214422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7-конечная звезда 34"/>
          <p:cNvSpPr/>
          <p:nvPr/>
        </p:nvSpPr>
        <p:spPr>
          <a:xfrm>
            <a:off x="5429256" y="1142984"/>
            <a:ext cx="700086" cy="7715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театр\0_a081f_cf01349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7750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Театр – это мысли 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свободный полёт,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Театр – здесь 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фантазия щедро цветёт.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 театре сердец 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расплавляется лёд.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И чудо рождается здесь</a:t>
            </a: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Круглый год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9" name="Picture 3" descr="C:\Users\Елена\Pictures\Анимашки 2\Мои рисунки\Цветы 1.files\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69158">
            <a:off x="7125413" y="4635061"/>
            <a:ext cx="1777819" cy="2393218"/>
          </a:xfrm>
          <a:prstGeom prst="rect">
            <a:avLst/>
          </a:prstGeom>
          <a:noFill/>
        </p:spPr>
      </p:pic>
      <p:pic>
        <p:nvPicPr>
          <p:cNvPr id="7" name="Picture 3" descr="C:\Users\Елена\Pictures\Анимашки 2\Мои рисунки\Цветы 1.files\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67804">
            <a:off x="161119" y="4702629"/>
            <a:ext cx="1777819" cy="2393218"/>
          </a:xfrm>
          <a:prstGeom prst="rect">
            <a:avLst/>
          </a:prstGeom>
          <a:noFill/>
        </p:spPr>
      </p:pic>
      <p:pic>
        <p:nvPicPr>
          <p:cNvPr id="8" name="Содержимое 7" descr="maski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738188">
            <a:off x="7363185" y="186432"/>
            <a:ext cx="1656062" cy="1214446"/>
          </a:xfrm>
        </p:spPr>
      </p:pic>
      <p:sp>
        <p:nvSpPr>
          <p:cNvPr id="9" name="TextBox 8"/>
          <p:cNvSpPr txBox="1"/>
          <p:nvPr/>
        </p:nvSpPr>
        <p:spPr>
          <a:xfrm>
            <a:off x="1142976" y="264318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 descr="C:\Users\Елена\Pictures\Анимашки 2\Мои рисунки\Цветы 1.files\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69158">
            <a:off x="3859404" y="3858868"/>
            <a:ext cx="1777819" cy="2393218"/>
          </a:xfrm>
          <a:prstGeom prst="rect">
            <a:avLst/>
          </a:prstGeom>
          <a:noFill/>
        </p:spPr>
      </p:pic>
      <p:pic>
        <p:nvPicPr>
          <p:cNvPr id="11" name="Picture 3" descr="C:\Users\Елена\Pictures\Анимашки 2\Мои рисунки\Цветы 1.files\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69158">
            <a:off x="7794235" y="3433027"/>
            <a:ext cx="1352549" cy="1820739"/>
          </a:xfrm>
          <a:prstGeom prst="rect">
            <a:avLst/>
          </a:prstGeom>
          <a:noFill/>
        </p:spPr>
      </p:pic>
      <p:pic>
        <p:nvPicPr>
          <p:cNvPr id="12" name="Picture 3" descr="C:\Users\Елена\Pictures\Анимашки 2\Мои рисунки\Цветы 1.files\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63534">
            <a:off x="646406" y="1224489"/>
            <a:ext cx="1352549" cy="182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149</Words>
  <Application>Microsoft Office PowerPoint</Application>
  <PresentationFormat>Экран (4:3)</PresentationFormat>
  <Paragraphs>42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  Театр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2013-02-08T13:16:43Z</dcterms:created>
  <dcterms:modified xsi:type="dcterms:W3CDTF">2013-02-10T03:49:57Z</dcterms:modified>
</cp:coreProperties>
</file>