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BA6A26-0E64-4640-92A6-98EFDF9DF3C4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4E37CA-6A5C-4DE9-939D-5196B1FD94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ПОДГОТОВИТЕЛЬНАЯ ГРУППА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сначала, что потом?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0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33722" y="184994"/>
            <a:ext cx="7963143" cy="1657009"/>
            <a:chOff x="467544" y="548680"/>
            <a:chExt cx="7963143" cy="1657009"/>
          </a:xfrm>
        </p:grpSpPr>
        <p:pic>
          <p:nvPicPr>
            <p:cNvPr id="1038" name="Picture 14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5290" b="96143" l="39063" r="5918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48" t="66048" r="38304" b="14515"/>
            <a:stretch/>
          </p:blipFill>
          <p:spPr bwMode="auto">
            <a:xfrm>
              <a:off x="7161403" y="1230997"/>
              <a:ext cx="1269284" cy="68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Группа 1"/>
            <p:cNvGrpSpPr/>
            <p:nvPr/>
          </p:nvGrpSpPr>
          <p:grpSpPr>
            <a:xfrm>
              <a:off x="467544" y="548680"/>
              <a:ext cx="6624736" cy="1657009"/>
              <a:chOff x="467544" y="548680"/>
              <a:chExt cx="6624736" cy="1657009"/>
            </a:xfrm>
          </p:grpSpPr>
          <p:pic>
            <p:nvPicPr>
              <p:cNvPr id="1028" name="Picture 4" descr="http://im0-tub-ru.yandex.net/i?id=4afe3a43828605a58f3099e1d16f743a&amp;n=2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6154" b="55385" l="4147" r="7972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8756" y="1187435"/>
                <a:ext cx="1661576" cy="9954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2" name="Picture 8" descr="КАК ЛЯГУШКИ ВЫВОДЯТСЯ ИЗ ИКРЫ. - ЖИВЫЕ СУЩЕСТВА - ЭНЦИКЛОПЕД…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6111" b="58056" l="49272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t="14833" b="43034"/>
              <a:stretch/>
            </p:blipFill>
            <p:spPr bwMode="auto">
              <a:xfrm>
                <a:off x="5652120" y="1230997"/>
                <a:ext cx="1440160" cy="9082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4" name="Picture 10" descr="КАК ЛЯГУШКИ ВЫВОДЯТСЯ ИЗ ИКРЫ. - ЖИВЫЕ СУЩЕСТВА - ЭНЦИКЛОПЕД…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2839" b="83959" l="2023" r="18206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0199" r="79771" b="13401"/>
              <a:stretch/>
            </p:blipFill>
            <p:spPr bwMode="auto">
              <a:xfrm>
                <a:off x="4490899" y="1029322"/>
                <a:ext cx="1026297" cy="10024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6" name="Picture 12" descr="КАК ЛЯГУШКИ ВЫВОДЯТСЯ ИЗ ИКРЫ. - ЖИВЫЕ СУЩЕСТВА - ЭНЦИКЛОПЕД…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7447" b="81154" l="22128" r="341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31" t="65734" r="64400" b="17133"/>
              <a:stretch/>
            </p:blipFill>
            <p:spPr bwMode="auto">
              <a:xfrm>
                <a:off x="3530376" y="1004186"/>
                <a:ext cx="1059913" cy="9079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0" name="Picture 16" descr="КАК ЛЯГУШКИ ВЫВОДЯТСЯ ИЗ ИКРЫ. - ЖИВЫЕ СУЩЕСТВА - ЭНЦИКЛОПЕД…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389" b="61667" l="0" r="4885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 b="36034"/>
              <a:stretch/>
            </p:blipFill>
            <p:spPr bwMode="auto">
              <a:xfrm>
                <a:off x="467544" y="548680"/>
                <a:ext cx="2016224" cy="16570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" name="Группа 3"/>
          <p:cNvGrpSpPr/>
          <p:nvPr/>
        </p:nvGrpSpPr>
        <p:grpSpPr>
          <a:xfrm>
            <a:off x="467544" y="2731185"/>
            <a:ext cx="8420496" cy="1127005"/>
            <a:chOff x="467544" y="2577329"/>
            <a:chExt cx="8420496" cy="1127005"/>
          </a:xfrm>
        </p:grpSpPr>
        <p:pic>
          <p:nvPicPr>
            <p:cNvPr id="11" name="Picture 16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389" b="61667" l="0" r="4885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346" r="54652" b="42148"/>
            <a:stretch/>
          </p:blipFill>
          <p:spPr bwMode="auto">
            <a:xfrm>
              <a:off x="3500972" y="2577329"/>
              <a:ext cx="1828644" cy="1127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http://im0-tub-ru.yandex.net/i?id=4afe3a43828605a58f3099e1d16f743a&amp;n=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154" b="55385" l="4147" r="797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2163" y="2708920"/>
              <a:ext cx="1661576" cy="995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7447" b="81154" l="22128" r="3410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31" t="65734" r="64400" b="17133"/>
            <a:stretch/>
          </p:blipFill>
          <p:spPr bwMode="auto">
            <a:xfrm>
              <a:off x="6562323" y="2656702"/>
              <a:ext cx="1059913" cy="9079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0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2839" b="83959" l="2023" r="1820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199" r="79771" b="13401"/>
            <a:stretch/>
          </p:blipFill>
          <p:spPr bwMode="auto">
            <a:xfrm>
              <a:off x="467544" y="2609480"/>
              <a:ext cx="1026297" cy="10024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111" b="58056" l="49272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4833" b="43034"/>
            <a:stretch/>
          </p:blipFill>
          <p:spPr bwMode="auto">
            <a:xfrm>
              <a:off x="1789384" y="2754808"/>
              <a:ext cx="1440160" cy="908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4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5290" b="96143" l="39063" r="5918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48" t="66131" r="38304" b="12430"/>
            <a:stretch/>
          </p:blipFill>
          <p:spPr bwMode="auto">
            <a:xfrm>
              <a:off x="7618756" y="2754808"/>
              <a:ext cx="1269284" cy="809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381266" y="4699719"/>
            <a:ext cx="8506774" cy="1252961"/>
            <a:chOff x="467544" y="4165173"/>
            <a:chExt cx="8506774" cy="1252961"/>
          </a:xfrm>
        </p:grpSpPr>
        <p:pic>
          <p:nvPicPr>
            <p:cNvPr id="10" name="Picture 16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389" b="61667" l="0" r="4885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806" r="53328" b="40460"/>
            <a:stretch/>
          </p:blipFill>
          <p:spPr bwMode="auto">
            <a:xfrm>
              <a:off x="7092279" y="4259315"/>
              <a:ext cx="1882039" cy="11588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http://im0-tub-ru.yandex.net/i?id=4afe3a43828605a58f3099e1d16f743a&amp;n=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154" b="55385" l="4147" r="797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596" y="4422720"/>
              <a:ext cx="1661576" cy="995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7447" b="81154" l="22128" r="3410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31" t="65734" r="64400" b="17133"/>
            <a:stretch/>
          </p:blipFill>
          <p:spPr bwMode="auto">
            <a:xfrm>
              <a:off x="1584039" y="4221565"/>
              <a:ext cx="1059913" cy="9079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0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2839" b="83959" l="2023" r="1820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199" r="79771" b="13401"/>
            <a:stretch/>
          </p:blipFill>
          <p:spPr bwMode="auto">
            <a:xfrm>
              <a:off x="467544" y="4165173"/>
              <a:ext cx="1026297" cy="10024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111" b="58056" l="49272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4833" b="43034"/>
            <a:stretch/>
          </p:blipFill>
          <p:spPr bwMode="auto">
            <a:xfrm>
              <a:off x="5652119" y="4259315"/>
              <a:ext cx="1440160" cy="908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4" descr="КАК ЛЯГУШКИ ВЫВОДЯТСЯ ИЗ ИКРЫ. - ЖИВЫЕ СУЩЕСТВА - ЭНЦИКЛОПЕД…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5290" b="96143" l="39063" r="5918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48" t="66151" r="38304" b="13038"/>
            <a:stretch/>
          </p:blipFill>
          <p:spPr bwMode="auto">
            <a:xfrm>
              <a:off x="4060332" y="4343400"/>
              <a:ext cx="1269284" cy="7861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Овал 27"/>
          <p:cNvSpPr/>
          <p:nvPr/>
        </p:nvSpPr>
        <p:spPr>
          <a:xfrm>
            <a:off x="8158604" y="5919471"/>
            <a:ext cx="729436" cy="6452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99983"/>
            <a:ext cx="7963143" cy="1442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74895" y="2608321"/>
            <a:ext cx="8186688" cy="1442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032147" y="1632711"/>
            <a:ext cx="729436" cy="6452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032147" y="3718547"/>
            <a:ext cx="729436" cy="6452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7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нак запрета 1"/>
          <p:cNvSpPr/>
          <p:nvPr/>
        </p:nvSpPr>
        <p:spPr>
          <a:xfrm>
            <a:off x="2195736" y="1196752"/>
            <a:ext cx="4824536" cy="4464496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979712" y="1340768"/>
            <a:ext cx="4680520" cy="4104456"/>
          </a:xfrm>
          <a:prstGeom prst="smileyFac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1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</TotalTime>
  <Words>8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Что сначала, что потом?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aoioo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сначала, что потом?</dc:title>
  <dc:creator>teacher</dc:creator>
  <cp:lastModifiedBy>teacher</cp:lastModifiedBy>
  <cp:revision>7</cp:revision>
  <dcterms:created xsi:type="dcterms:W3CDTF">2015-04-14T10:40:37Z</dcterms:created>
  <dcterms:modified xsi:type="dcterms:W3CDTF">2015-04-14T11:53:48Z</dcterms:modified>
</cp:coreProperties>
</file>