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76" r:id="rId3"/>
    <p:sldId id="273" r:id="rId4"/>
    <p:sldId id="257" r:id="rId5"/>
    <p:sldId id="272" r:id="rId6"/>
    <p:sldId id="258" r:id="rId7"/>
    <p:sldId id="259" r:id="rId8"/>
    <p:sldId id="260" r:id="rId9"/>
    <p:sldId id="274" r:id="rId10"/>
    <p:sldId id="275" r:id="rId11"/>
    <p:sldId id="261" r:id="rId12"/>
    <p:sldId id="262" r:id="rId13"/>
    <p:sldId id="263" r:id="rId14"/>
    <p:sldId id="264" r:id="rId15"/>
    <p:sldId id="265" r:id="rId16"/>
    <p:sldId id="277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6F5"/>
    <a:srgbClr val="FCF3F2"/>
    <a:srgbClr val="339933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4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023AB-2A3C-4804-A02A-01CAA322860D}" type="datetimeFigureOut">
              <a:rPr lang="ru-RU" smtClean="0"/>
              <a:pPr/>
              <a:t>03.05.2016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C89D1BDB-E55D-4A45-B4A9-B40D6E3781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circl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3209" y="440668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3" y="1061447"/>
            <a:ext cx="6048673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707" y="125547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Тактильная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дислексия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429000"/>
            <a:ext cx="4248471" cy="26044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141" y="3579215"/>
            <a:ext cx="3972374" cy="230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25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440668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764704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Нумерация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точек по Брайлю для чтения и письма различна: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24915" y="4120522"/>
            <a:ext cx="1379460" cy="16923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29810" y="4181859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1 4</a:t>
            </a:r>
          </a:p>
          <a:p>
            <a:pPr algn="ctr"/>
            <a:r>
              <a:rPr lang="ru-RU" sz="3200" dirty="0"/>
              <a:t>2 5</a:t>
            </a:r>
          </a:p>
          <a:p>
            <a:pPr algn="ctr"/>
            <a:r>
              <a:rPr lang="ru-RU" sz="3200" dirty="0"/>
              <a:t>3 </a:t>
            </a:r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0192" y="4170998"/>
            <a:ext cx="1379460" cy="16923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21870" y="4243197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4 1</a:t>
            </a:r>
          </a:p>
          <a:p>
            <a:r>
              <a:rPr lang="ru-RU" sz="3200" dirty="0"/>
              <a:t>5 2</a:t>
            </a:r>
          </a:p>
          <a:p>
            <a:r>
              <a:rPr lang="ru-RU" sz="3200" dirty="0"/>
              <a:t>6 3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2204864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чтения - сверху вниз и слева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2998" y="2233625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письма - сверху вниз, но справа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налево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521870" y="3140968"/>
            <a:ext cx="698376" cy="7703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763704" y="3043808"/>
            <a:ext cx="740671" cy="7703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397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440668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98072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Приложение: «Азбука Брайля.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2588" y="2060848"/>
            <a:ext cx="576064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705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450154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18098" y="1144960"/>
            <a:ext cx="4104456" cy="48245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2668" y="1412776"/>
            <a:ext cx="3655316" cy="42889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5616" y="1812886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Шрифт Брайля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рельефно-точечный тактильный шрифт, предназначенный для письма и чтения незрячими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людьми был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разработан в 1821 году французом Луи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Брайлем.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85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440668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90872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изображения букв в шрифте Брайля используются 6 точек, расположенных в два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столбца: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2348878"/>
            <a:ext cx="2520280" cy="31683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4 1</a:t>
            </a:r>
          </a:p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5 2</a:t>
            </a:r>
          </a:p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6 3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2348878"/>
            <a:ext cx="2520280" cy="31683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le:Braille 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4739" y="2909116"/>
            <a:ext cx="1466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038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9700" y="908720"/>
            <a:ext cx="6190672" cy="57711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35596" y="180975"/>
            <a:ext cx="7272808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</a:rPr>
              <a:t>Кириллица</a:t>
            </a:r>
            <a:r>
              <a:rPr lang="ru-RU" sz="2800" b="1" dirty="0" err="1" smtClean="0">
                <a:solidFill>
                  <a:schemeClr val="bg1"/>
                </a:solidFill>
              </a:rPr>
              <a:t>ца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229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6530" y="980728"/>
            <a:ext cx="5490939" cy="57092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99592" y="188640"/>
            <a:ext cx="712879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Цифры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53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213" y="2708920"/>
            <a:ext cx="4203367" cy="3677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60648"/>
            <a:ext cx="4818112" cy="2969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895" y="3717032"/>
            <a:ext cx="429445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532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25" y="-686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433808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0361" y="2853877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9776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3209" y="440668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916832"/>
            <a:ext cx="3892901" cy="4032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238" y="2042426"/>
            <a:ext cx="3528392" cy="3781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1916832"/>
            <a:ext cx="3168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Дислексия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частичное специфическое нарушение процесса чтения, обусловленное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несформированостью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нарушением высших психических функций и проявляющееся в повторяющихся ошибках стойкого характера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2883790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40668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908720"/>
            <a:ext cx="77768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Тактильная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дислексия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tactilis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осязательный) –нарушение процесса чтения, которое наблюдается у слепых детей.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47964" y="2009669"/>
            <a:ext cx="4140460" cy="4152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068960"/>
            <a:ext cx="34645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основе данной патологии речи лежит трудность дифференциации тактильно воспринимаемых элементов азбуки Брайля.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194" y="2226642"/>
            <a:ext cx="3810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15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764704"/>
            <a:ext cx="7330008" cy="5319464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6672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04843" y="635003"/>
            <a:ext cx="7367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слепого ребенка зрительное восприятие отсутствует, а потому сведение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дислексии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 нарушению зрительного восприятия оказывается необоснованным.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2204662"/>
            <a:ext cx="7488832" cy="41046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4190" y="2491698"/>
            <a:ext cx="6975619" cy="34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359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476672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771800" y="2065852"/>
            <a:ext cx="1274440" cy="158417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27583" y="3829690"/>
            <a:ext cx="7416823" cy="23917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Ж. Постель, Г. Стелл-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Жанно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Ж.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Криефа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анализируя  результаты проведенных исследований, пришли к выводу, что у всех исследуемых имеются все нарушения, характерные для зрячих детей с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дислексиями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нарушение схемы тела, временной и пространственной организации,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доминантности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задержки в развитии речи. Только у слепых с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дислексиями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они оказались более выраженными, чем у зрячих.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716016" y="2047560"/>
            <a:ext cx="1080120" cy="158417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695466" y="771261"/>
            <a:ext cx="1847056" cy="2798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34311">
            <a:off x="786040" y="893151"/>
            <a:ext cx="1665909" cy="2595311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940152" y="666701"/>
            <a:ext cx="2448272" cy="27983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3068">
            <a:off x="6084168" y="846721"/>
            <a:ext cx="2160238" cy="251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885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9572" y="487705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слепого ребенка 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дислексией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чтении отмечаются следующие особенности: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2580" y="1844824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Аналитическое восприятие букв.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8452" y="2490281"/>
            <a:ext cx="781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Замедленный темп чтения.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580" y="3244334"/>
            <a:ext cx="753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пецифическая интонация в процессе чтения.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495" y="462177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Искажение читаемых слов. Инверсии. Пропуски букв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37321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Хаотичные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движения.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495" y="3998267"/>
            <a:ext cx="5091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Угадывающее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чтение.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260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481388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4149080"/>
            <a:ext cx="3744416" cy="21215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784" y="4285946"/>
            <a:ext cx="3371850" cy="1847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704701" y="893041"/>
            <a:ext cx="7846536" cy="944816"/>
          </a:xfrm>
          <a:prstGeom prst="roundRect">
            <a:avLst/>
          </a:prstGeom>
          <a:solidFill>
            <a:srgbClr val="FDF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Кривые движений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пальцев рук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слепых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детей, не имеющих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дислексии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чтении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6821" y="2354161"/>
            <a:ext cx="3744416" cy="21215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5004" y="2481502"/>
            <a:ext cx="3448050" cy="1866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861" y="2204864"/>
            <a:ext cx="3048000" cy="16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29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7970" y="836712"/>
            <a:ext cx="6768752" cy="760730"/>
          </a:xfrm>
          <a:prstGeom prst="roundRect">
            <a:avLst/>
          </a:prstGeom>
          <a:solidFill>
            <a:srgbClr val="FDF6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Кривые движений пальцев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слепых детей с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дислексией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чтении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584" y="1988840"/>
            <a:ext cx="3168352" cy="1944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5694" y="2089981"/>
            <a:ext cx="2712132" cy="1678132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860032" y="1988840"/>
            <a:ext cx="3222032" cy="18512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4329588"/>
            <a:ext cx="3168352" cy="1835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4048" y="4344308"/>
            <a:ext cx="3240360" cy="18209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20" y="2237626"/>
            <a:ext cx="2888602" cy="13828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050" y="4501602"/>
            <a:ext cx="2735776" cy="15064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4028" y="4443315"/>
            <a:ext cx="2872838" cy="158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6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440668"/>
            <a:ext cx="8280920" cy="5976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55316" y="728553"/>
            <a:ext cx="3672408" cy="21602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595" y="884748"/>
            <a:ext cx="3371850" cy="18478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644008" y="3646096"/>
            <a:ext cx="3816424" cy="25202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9119" y="3840067"/>
            <a:ext cx="3446201" cy="213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699" y="1556792"/>
            <a:ext cx="36661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рисунках видно, что слепые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дислексики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делают не горизонтальные, а вертикальные движения, в процессе чтения осуществляют эти движения скачками, особенно характерными для них являются инверсии, возвращения назад.</a:t>
            </a:r>
          </a:p>
        </p:txBody>
      </p:sp>
    </p:spTree>
    <p:extLst>
      <p:ext uri="{BB962C8B-B14F-4D97-AF65-F5344CB8AC3E}">
        <p14:creationId xmlns:p14="http://schemas.microsoft.com/office/powerpoint/2010/main" xmlns="" val="224474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682</TotalTime>
  <Words>316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user</cp:lastModifiedBy>
  <cp:revision>40</cp:revision>
  <dcterms:created xsi:type="dcterms:W3CDTF">2012-11-18T19:24:17Z</dcterms:created>
  <dcterms:modified xsi:type="dcterms:W3CDTF">2016-05-03T05:30:13Z</dcterms:modified>
</cp:coreProperties>
</file>