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71" r:id="rId9"/>
    <p:sldId id="260" r:id="rId10"/>
    <p:sldId id="261" r:id="rId11"/>
    <p:sldId id="262" r:id="rId12"/>
    <p:sldId id="272" r:id="rId13"/>
    <p:sldId id="263" r:id="rId14"/>
    <p:sldId id="264" r:id="rId15"/>
    <p:sldId id="265" r:id="rId16"/>
    <p:sldId id="273" r:id="rId17"/>
    <p:sldId id="266" r:id="rId18"/>
    <p:sldId id="274" r:id="rId19"/>
    <p:sldId id="267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4F5D0C-35DA-49CA-AC75-90075E914B13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A35B33-75C2-4A5D-BB89-B1BB955A22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14348" y="1000108"/>
            <a:ext cx="75724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4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Ящик – загадка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Здесь находится предмет, которому дали очень смешное имя, потому что он упал со стула. 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5" y="2214554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2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подсказки</a:t>
            </a:r>
          </a:p>
          <a:p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/>
              <a:t>Даже </a:t>
            </a:r>
            <a:r>
              <a:rPr lang="ru-RU" sz="4000" dirty="0"/>
              <a:t>король поверил в это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5"/>
            <a:ext cx="7858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1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подсказка</a:t>
            </a:r>
          </a:p>
          <a:p>
            <a:endParaRPr kumimoji="0" lang="ru-RU" sz="4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4400" dirty="0" smtClean="0"/>
              <a:t>А </a:t>
            </a:r>
            <a:r>
              <a:rPr lang="ru-RU" sz="4400" dirty="0"/>
              <a:t>вот если бы не поверил, то не появился бы перед народом в самом смешном виде, в  каком только можно себе представить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928802"/>
            <a:ext cx="5500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Г.Х.Андерсен</a:t>
            </a:r>
          </a:p>
          <a:p>
            <a:pPr algn="ctr"/>
            <a:r>
              <a:rPr lang="ru-RU" sz="6000" dirty="0" smtClean="0"/>
              <a:t> «Голый король»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57224" y="1285860"/>
            <a:ext cx="721523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подсказки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Этот малюсенький врунишка присвоил себе целое  изобретение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21523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подсказки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dirty="0" smtClean="0"/>
              <a:t>Сам-то </a:t>
            </a:r>
            <a:r>
              <a:rPr lang="ru-RU" sz="4400" dirty="0"/>
              <a:t>он ничего не знал, поэтому всегда попадал в смешные </a:t>
            </a:r>
            <a:r>
              <a:rPr lang="ru-RU" sz="4400" dirty="0" smtClean="0"/>
              <a:t>истории.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714488"/>
            <a:ext cx="664373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п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одсказка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4400" dirty="0" smtClean="0"/>
              <a:t>Потом </a:t>
            </a:r>
            <a:r>
              <a:rPr lang="ru-RU" sz="4400" dirty="0"/>
              <a:t>уже все узнали, что воздушный шар изобрёл не </a:t>
            </a:r>
            <a:r>
              <a:rPr lang="ru-RU" sz="4400" dirty="0" smtClean="0"/>
              <a:t>он.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571744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Незнайка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Блиц: «Узнай литературного героя»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это? «Красивый, умный, в меру упитанный мужчина, в самом расцвете лет»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из литературных героев жил в стране, в которой правил принц Лимон?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какой сказке сердце мальчика превратилось в кусочек льда?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7249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	</a:t>
            </a:r>
            <a:r>
              <a:rPr lang="ru-RU" sz="6000" dirty="0" err="1" smtClean="0"/>
              <a:t>Карлсон</a:t>
            </a:r>
            <a:endParaRPr lang="ru-RU" sz="6000" dirty="0" smtClean="0"/>
          </a:p>
          <a:p>
            <a:r>
              <a:rPr lang="ru-RU" sz="6000" dirty="0" smtClean="0"/>
              <a:t>	</a:t>
            </a:r>
            <a:r>
              <a:rPr lang="ru-RU" sz="6000" dirty="0" err="1" smtClean="0"/>
              <a:t>Чиполлино</a:t>
            </a:r>
            <a:endParaRPr lang="ru-RU" sz="6000" dirty="0" smtClean="0"/>
          </a:p>
          <a:p>
            <a:r>
              <a:rPr lang="ru-RU" sz="6000" dirty="0" smtClean="0"/>
              <a:t>	Кай </a:t>
            </a:r>
            <a:r>
              <a:rPr lang="ru-RU" sz="4800" dirty="0" smtClean="0"/>
              <a:t>в «Снежной королеве» Г.Х.Андерсена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5786" y="571480"/>
            <a:ext cx="75724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Сюрприз – 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Одна из нью-йоркских телестудий стала практиковать новый способ оказания помощи тем, кто страдает бессонницей. По окончании вечерних передач на экране на несколько минут появлялся человек и … Что он делал?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3116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Чебурашка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35743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зевает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85786" y="428604"/>
            <a:ext cx="750099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Веришь – не веришь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Верите ли вы, что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мамба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национальный танец южноамериканских индейцев?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2000240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нет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7715304" cy="438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dirty="0"/>
              <a:t>Верите ли вы, что хорватское слово «</a:t>
            </a:r>
            <a:r>
              <a:rPr lang="ru-RU" sz="4800" dirty="0" err="1"/>
              <a:t>борзовоз</a:t>
            </a:r>
            <a:r>
              <a:rPr lang="ru-RU" sz="4800" dirty="0"/>
              <a:t>» обозначает «скорый поезд»?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357430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да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00174"/>
            <a:ext cx="7715304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/>
              <a:t>Верите ли вы, что крокодилы могут взбираться на деревья?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500306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да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4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Угадайка</a:t>
            </a:r>
            <a:endParaRPr kumimoji="0" lang="ru-RU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3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подсказки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Мелкие торговцы-врунишки заявили, что их товар волшебный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259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Life</cp:lastModifiedBy>
  <cp:revision>11</cp:revision>
  <dcterms:created xsi:type="dcterms:W3CDTF">2008-11-27T22:24:37Z</dcterms:created>
  <dcterms:modified xsi:type="dcterms:W3CDTF">2015-02-11T14:05:55Z</dcterms:modified>
</cp:coreProperties>
</file>