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0" r:id="rId4"/>
    <p:sldId id="261" r:id="rId5"/>
    <p:sldId id="265" r:id="rId6"/>
    <p:sldId id="266" r:id="rId7"/>
    <p:sldId id="262" r:id="rId8"/>
    <p:sldId id="267" r:id="rId9"/>
    <p:sldId id="268" r:id="rId10"/>
    <p:sldId id="269"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39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DD5A2CF-5BE7-4897-84D9-59373DBB8DD6}" type="datetimeFigureOut">
              <a:rPr lang="ru-RU"/>
              <a:pPr>
                <a:defRPr/>
              </a:pPr>
              <a:t>24.06.2014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94CF79B-2DA8-428B-A0C7-EBA0482EEDA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1D39581-9E40-4869-A230-22F917001AB4}" type="datetime1">
              <a:rPr lang="ru-RU"/>
              <a:pPr>
                <a:defRPr/>
              </a:pPr>
              <a:t>24.06.2014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DEBA9C40-AF49-474C-B0F0-C8D8B2F0DBD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CCDB06-3A04-483A-BD83-28B64F27FD95}" type="datetime1">
              <a:rPr lang="ru-RU"/>
              <a:pPr>
                <a:defRPr/>
              </a:pPr>
              <a:t>24.06.2014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E5094A18-6023-4616-8A35-95D5C4677FE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1AB99E-A261-4301-AB5B-DABCFD5DA3A7}" type="datetime1">
              <a:rPr lang="ru-RU"/>
              <a:pPr>
                <a:defRPr/>
              </a:pPr>
              <a:t>24.06.2014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4CE5FAB2-B8F4-487E-BDF8-6C376849A52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A35698F-D9D0-4FCC-B6D6-F099529DDAD4}" type="datetime1">
              <a:rPr lang="ru-RU"/>
              <a:pPr>
                <a:defRPr/>
              </a:pPr>
              <a:t>24.06.2014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8228320A-5962-46DA-B663-3DD70BE1B7D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F09339A-C3B3-4CDC-A65B-58565159F21B}" type="datetime1">
              <a:rPr lang="ru-RU"/>
              <a:pPr>
                <a:defRPr/>
              </a:pPr>
              <a:t>24.06.2014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9EFC21BD-1E65-44E7-B0AE-2A02587EDAB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1A1D1AD-B994-4843-9618-5B5528D7792E}" type="datetime1">
              <a:rPr lang="ru-RU"/>
              <a:pPr>
                <a:defRPr/>
              </a:pPr>
              <a:t>24.06.2014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C9C2B112-6C0D-484D-BAB4-D53B359EAE3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2292F45-6D8A-4B71-BEED-E3E142F2427A}" type="datetime1">
              <a:rPr lang="ru-RU"/>
              <a:pPr>
                <a:defRPr/>
              </a:pPr>
              <a:t>24.06.2014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9" name="Номер слайда 5"/>
          <p:cNvSpPr>
            <a:spLocks noGrp="1"/>
          </p:cNvSpPr>
          <p:nvPr>
            <p:ph type="sldNum" sz="quarter" idx="12"/>
          </p:nvPr>
        </p:nvSpPr>
        <p:spPr/>
        <p:txBody>
          <a:bodyPr/>
          <a:lstStyle>
            <a:lvl1pPr>
              <a:defRPr/>
            </a:lvl1pPr>
          </a:lstStyle>
          <a:p>
            <a:pPr>
              <a:defRPr/>
            </a:pPr>
            <a:fld id="{D7F7F5F5-DFA8-422E-B36B-B0C707D932B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9EEF09A-6047-40BE-A915-3966E1E1D872}" type="datetime1">
              <a:rPr lang="ru-RU"/>
              <a:pPr>
                <a:defRPr/>
              </a:pPr>
              <a:t>24.06.2014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5" name="Номер слайда 5"/>
          <p:cNvSpPr>
            <a:spLocks noGrp="1"/>
          </p:cNvSpPr>
          <p:nvPr>
            <p:ph type="sldNum" sz="quarter" idx="12"/>
          </p:nvPr>
        </p:nvSpPr>
        <p:spPr/>
        <p:txBody>
          <a:bodyPr/>
          <a:lstStyle>
            <a:lvl1pPr>
              <a:defRPr/>
            </a:lvl1pPr>
          </a:lstStyle>
          <a:p>
            <a:pPr>
              <a:defRPr/>
            </a:pPr>
            <a:fld id="{EDF75180-1638-4735-A461-34551C6363A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FCE9843-6B4E-4604-B0A6-D4F1A321886D}" type="datetime1">
              <a:rPr lang="ru-RU"/>
              <a:pPr>
                <a:defRPr/>
              </a:pPr>
              <a:t>24.06.2014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4" name="Номер слайда 5"/>
          <p:cNvSpPr>
            <a:spLocks noGrp="1"/>
          </p:cNvSpPr>
          <p:nvPr>
            <p:ph type="sldNum" sz="quarter" idx="12"/>
          </p:nvPr>
        </p:nvSpPr>
        <p:spPr/>
        <p:txBody>
          <a:bodyPr/>
          <a:lstStyle>
            <a:lvl1pPr>
              <a:defRPr/>
            </a:lvl1pPr>
          </a:lstStyle>
          <a:p>
            <a:pPr>
              <a:defRPr/>
            </a:pPr>
            <a:fld id="{43BD2365-EE6D-4EE6-9425-751FC7551AB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EE2705D-C2B1-4A35-BD3E-4F8CEB386B04}" type="datetime1">
              <a:rPr lang="ru-RU"/>
              <a:pPr>
                <a:defRPr/>
              </a:pPr>
              <a:t>24.06.2014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A6D6277D-412C-4943-B3BD-5C1E8449DD6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B37719E-4495-4A15-8F9D-3591AA6A16E1}" type="datetime1">
              <a:rPr lang="ru-RU"/>
              <a:pPr>
                <a:defRPr/>
              </a:pPr>
              <a:t>24.06.2014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212EF051-52BE-483E-B942-099D8AF73B5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FF1433E-6AFA-4984-A049-A9FB1A8AD635}" type="datetime1">
              <a:rPr lang="ru-RU"/>
              <a:pPr>
                <a:defRPr/>
              </a:pPr>
              <a:t>24.06.2014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http://aida.ucoz.ru</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289760F-8803-4C24-A38E-A9B01622F72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5.xml"/><Relationship Id="rId3" Type="http://schemas.openxmlformats.org/officeDocument/2006/relationships/image" Target="../media/image11.png"/><Relationship Id="rId7" Type="http://schemas.openxmlformats.org/officeDocument/2006/relationships/image" Target="../media/image13.jpeg"/><Relationship Id="rId12" Type="http://schemas.openxmlformats.org/officeDocument/2006/relationships/image" Target="../media/image7.gif"/><Relationship Id="rId2" Type="http://schemas.openxmlformats.org/officeDocument/2006/relationships/slide" Target="slide8.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15.jpeg"/><Relationship Id="rId5" Type="http://schemas.openxmlformats.org/officeDocument/2006/relationships/image" Target="../media/image12.png"/><Relationship Id="rId15" Type="http://schemas.openxmlformats.org/officeDocument/2006/relationships/slide" Target="slide9.xml"/><Relationship Id="rId10" Type="http://schemas.openxmlformats.org/officeDocument/2006/relationships/slide" Target="slide10.xml"/><Relationship Id="rId4" Type="http://schemas.openxmlformats.org/officeDocument/2006/relationships/slide" Target="slide7.xml"/><Relationship Id="rId9" Type="http://schemas.openxmlformats.org/officeDocument/2006/relationships/image" Target="../media/image14.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ocuments and Settings\Aida\Рабочий стол\НОвая ГРАФИКА сборник\детские рисунки\0370010237.jpg"/>
          <p:cNvPicPr>
            <a:picLocks noChangeAspect="1" noChangeArrowheads="1"/>
          </p:cNvPicPr>
          <p:nvPr/>
        </p:nvPicPr>
        <p:blipFill>
          <a:blip r:embed="rId2" cstate="screen"/>
          <a:srcRect/>
          <a:stretch>
            <a:fillRect/>
          </a:stretch>
        </p:blipFill>
        <p:spPr bwMode="auto">
          <a:xfrm>
            <a:off x="2483768" y="1844824"/>
            <a:ext cx="4357687" cy="4214812"/>
          </a:xfrm>
          <a:prstGeom prst="rect">
            <a:avLst/>
          </a:prstGeom>
          <a:noFill/>
          <a:ln w="9525">
            <a:noFill/>
            <a:miter lim="800000"/>
            <a:headEnd/>
            <a:tailEnd/>
          </a:ln>
        </p:spPr>
      </p:pic>
      <p:sp>
        <p:nvSpPr>
          <p:cNvPr id="4" name="Овал 3"/>
          <p:cNvSpPr/>
          <p:nvPr/>
        </p:nvSpPr>
        <p:spPr>
          <a:xfrm>
            <a:off x="5572125" y="285750"/>
            <a:ext cx="357188" cy="357188"/>
          </a:xfrm>
          <a:prstGeom prst="ellipse">
            <a:avLst/>
          </a:prstGeom>
          <a:blipFill>
            <a:blip r:embed="rId3" cstate="screen"/>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Овал 6"/>
          <p:cNvSpPr/>
          <p:nvPr/>
        </p:nvSpPr>
        <p:spPr>
          <a:xfrm>
            <a:off x="214313" y="6215063"/>
            <a:ext cx="357187" cy="357187"/>
          </a:xfrm>
          <a:prstGeom prst="ellipse">
            <a:avLst/>
          </a:prstGeom>
          <a:blipFill>
            <a:blip r:embed="rId3" cstate="screen"/>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Овал 7"/>
          <p:cNvSpPr/>
          <p:nvPr/>
        </p:nvSpPr>
        <p:spPr>
          <a:xfrm>
            <a:off x="2428875" y="285750"/>
            <a:ext cx="357188" cy="357188"/>
          </a:xfrm>
          <a:prstGeom prst="ellipse">
            <a:avLst/>
          </a:prstGeom>
          <a:blipFill>
            <a:blip r:embed="rId3" cstate="screen"/>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Овал 8"/>
          <p:cNvSpPr/>
          <p:nvPr/>
        </p:nvSpPr>
        <p:spPr>
          <a:xfrm>
            <a:off x="8429625" y="6357938"/>
            <a:ext cx="357188" cy="357187"/>
          </a:xfrm>
          <a:prstGeom prst="ellipse">
            <a:avLst/>
          </a:prstGeom>
          <a:blipFill>
            <a:blip r:embed="rId3" cstate="screen"/>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Овал 9"/>
          <p:cNvSpPr/>
          <p:nvPr/>
        </p:nvSpPr>
        <p:spPr>
          <a:xfrm>
            <a:off x="8572500" y="428625"/>
            <a:ext cx="357188" cy="357188"/>
          </a:xfrm>
          <a:prstGeom prst="ellipse">
            <a:avLst/>
          </a:prstGeom>
          <a:blipFill>
            <a:blip r:embed="rId3" cstate="screen"/>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Овал 10"/>
          <p:cNvSpPr/>
          <p:nvPr/>
        </p:nvSpPr>
        <p:spPr>
          <a:xfrm>
            <a:off x="1071563" y="285750"/>
            <a:ext cx="357187" cy="357188"/>
          </a:xfrm>
          <a:prstGeom prst="ellipse">
            <a:avLst/>
          </a:prstGeom>
          <a:blipFill>
            <a:blip r:embed="rId3" cstate="screen"/>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Номер слайда 12"/>
          <p:cNvSpPr>
            <a:spLocks noGrp="1"/>
          </p:cNvSpPr>
          <p:nvPr>
            <p:ph type="sldNum" sz="quarter" idx="12"/>
          </p:nvPr>
        </p:nvSpPr>
        <p:spPr/>
        <p:txBody>
          <a:bodyPr/>
          <a:lstStyle/>
          <a:p>
            <a:pPr>
              <a:defRPr/>
            </a:pPr>
            <a:fld id="{64E476AB-A242-4C1C-A0D2-67EF9ABF19AA}" type="slidenum">
              <a:rPr lang="ru-RU"/>
              <a:pPr>
                <a:defRPr/>
              </a:pPr>
              <a:t>1</a:t>
            </a:fld>
            <a:endParaRPr lang="ru-RU"/>
          </a:p>
        </p:txBody>
      </p:sp>
      <p:pic>
        <p:nvPicPr>
          <p:cNvPr id="15" name="Рисунок 14" descr="bigben1.jpg"/>
          <p:cNvPicPr>
            <a:picLocks noChangeAspect="1"/>
          </p:cNvPicPr>
          <p:nvPr/>
        </p:nvPicPr>
        <p:blipFill>
          <a:blip r:embed="rId4" cstate="screen"/>
          <a:stretch>
            <a:fillRect/>
          </a:stretch>
        </p:blipFill>
        <p:spPr>
          <a:xfrm>
            <a:off x="827584" y="4293096"/>
            <a:ext cx="1247775" cy="1905000"/>
          </a:xfrm>
          <a:prstGeom prst="rect">
            <a:avLst/>
          </a:prstGeom>
          <a:ln>
            <a:noFill/>
          </a:ln>
          <a:effectLst>
            <a:softEdge rad="112500"/>
          </a:effectLst>
        </p:spPr>
      </p:pic>
      <p:pic>
        <p:nvPicPr>
          <p:cNvPr id="16" name="Рисунок 15" descr="hyde park.jpg"/>
          <p:cNvPicPr>
            <a:picLocks noChangeAspect="1"/>
          </p:cNvPicPr>
          <p:nvPr/>
        </p:nvPicPr>
        <p:blipFill>
          <a:blip r:embed="rId5" cstate="screen"/>
          <a:stretch>
            <a:fillRect/>
          </a:stretch>
        </p:blipFill>
        <p:spPr>
          <a:xfrm>
            <a:off x="611560" y="836712"/>
            <a:ext cx="1979712" cy="1484784"/>
          </a:xfrm>
          <a:prstGeom prst="rect">
            <a:avLst/>
          </a:prstGeom>
          <a:ln>
            <a:noFill/>
          </a:ln>
          <a:effectLst>
            <a:softEdge rad="112500"/>
          </a:effectLst>
        </p:spPr>
      </p:pic>
      <p:pic>
        <p:nvPicPr>
          <p:cNvPr id="17" name="Рисунок 16" descr="Тауэрский мост1.jpg"/>
          <p:cNvPicPr>
            <a:picLocks noChangeAspect="1"/>
          </p:cNvPicPr>
          <p:nvPr/>
        </p:nvPicPr>
        <p:blipFill>
          <a:blip r:embed="rId6" cstate="screen"/>
          <a:stretch>
            <a:fillRect/>
          </a:stretch>
        </p:blipFill>
        <p:spPr>
          <a:xfrm>
            <a:off x="683568" y="2492896"/>
            <a:ext cx="1728192" cy="1296144"/>
          </a:xfrm>
          <a:prstGeom prst="rect">
            <a:avLst/>
          </a:prstGeom>
          <a:ln>
            <a:noFill/>
          </a:ln>
          <a:effectLst>
            <a:softEdge rad="112500"/>
          </a:effectLst>
        </p:spPr>
      </p:pic>
      <p:pic>
        <p:nvPicPr>
          <p:cNvPr id="18" name="Рисунок 17" descr="unionjak.gif"/>
          <p:cNvPicPr>
            <a:picLocks noChangeAspect="1"/>
          </p:cNvPicPr>
          <p:nvPr/>
        </p:nvPicPr>
        <p:blipFill>
          <a:blip r:embed="rId7" cstate="screen"/>
          <a:stretch>
            <a:fillRect/>
          </a:stretch>
        </p:blipFill>
        <p:spPr>
          <a:xfrm>
            <a:off x="6228184" y="1916832"/>
            <a:ext cx="2339752" cy="1403851"/>
          </a:xfrm>
          <a:prstGeom prst="rect">
            <a:avLst/>
          </a:prstGeom>
        </p:spPr>
      </p:pic>
      <p:sp>
        <p:nvSpPr>
          <p:cNvPr id="19" name="Прямоугольник 18"/>
          <p:cNvSpPr/>
          <p:nvPr/>
        </p:nvSpPr>
        <p:spPr>
          <a:xfrm>
            <a:off x="2411760" y="764704"/>
            <a:ext cx="5688632"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solidFill>
                  <a:srgbClr val="0000FF"/>
                </a:solidFill>
                <a:effectLst>
                  <a:outerShdw blurRad="76200" dist="50800" dir="5400000" algn="tl" rotWithShape="0">
                    <a:srgbClr val="000000">
                      <a:alpha val="65000"/>
                    </a:srgbClr>
                  </a:outerShdw>
                </a:effectLst>
                <a:latin typeface="Balthazar" pitchFamily="2" charset="0"/>
              </a:rPr>
              <a:t>London is the mysterious capital of Foggy Albion</a:t>
            </a:r>
            <a:endParaRPr lang="ru-RU" sz="3200" b="1" spc="50" dirty="0">
              <a:ln w="11430"/>
              <a:solidFill>
                <a:srgbClr val="0000FF"/>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8228320A-5962-46DA-B663-3DD70BE1B7D0}" type="slidenum">
              <a:rPr lang="ru-RU" smtClean="0"/>
              <a:pPr>
                <a:defRPr/>
              </a:pPr>
              <a:t>10</a:t>
            </a:fld>
            <a:endParaRPr lang="ru-RU"/>
          </a:p>
        </p:txBody>
      </p:sp>
      <p:sp>
        <p:nvSpPr>
          <p:cNvPr id="7" name="Прямоугольник 6"/>
          <p:cNvSpPr/>
          <p:nvPr/>
        </p:nvSpPr>
        <p:spPr>
          <a:xfrm>
            <a:off x="755576" y="2204864"/>
            <a:ext cx="4572000" cy="1938992"/>
          </a:xfrm>
          <a:prstGeom prst="rect">
            <a:avLst/>
          </a:prstGeom>
        </p:spPr>
        <p:txBody>
          <a:bodyPr>
            <a:spAutoFit/>
          </a:bodyPr>
          <a:lstStyle/>
          <a:p>
            <a:pPr algn="ctr">
              <a:lnSpc>
                <a:spcPct val="150000"/>
              </a:lnSpc>
            </a:pPr>
            <a:r>
              <a:rPr lang="en-US" sz="2000" b="1" dirty="0" smtClean="0">
                <a:solidFill>
                  <a:srgbClr val="0000FF"/>
                </a:solidFill>
                <a:latin typeface="Script MT Bold" pitchFamily="66" charset="0"/>
                <a:ea typeface="Calibri" pitchFamily="34" charset="0"/>
                <a:cs typeface="Times New Roman" pitchFamily="18" charset="0"/>
              </a:rPr>
              <a:t>You will have a costume party at our hotel. It’ll be the last day of our trip. In the morning you’ll go to airport.</a:t>
            </a:r>
            <a:br>
              <a:rPr lang="en-US" sz="2000" b="1" dirty="0" smtClean="0">
                <a:solidFill>
                  <a:srgbClr val="0000FF"/>
                </a:solidFill>
                <a:latin typeface="Script MT Bold" pitchFamily="66" charset="0"/>
                <a:ea typeface="Calibri" pitchFamily="34" charset="0"/>
                <a:cs typeface="Times New Roman" pitchFamily="18" charset="0"/>
              </a:rPr>
            </a:br>
            <a:r>
              <a:rPr lang="en-US" sz="2000" b="1" dirty="0" smtClean="0">
                <a:solidFill>
                  <a:srgbClr val="0000FF"/>
                </a:solidFill>
                <a:latin typeface="Script MT Bold" pitchFamily="66" charset="0"/>
                <a:ea typeface="Calibri" pitchFamily="34" charset="0"/>
                <a:cs typeface="Times New Roman" pitchFamily="18" charset="0"/>
              </a:rPr>
              <a:t>We hope that you will come to us again.</a:t>
            </a:r>
            <a:endParaRPr lang="ru-RU" sz="2000" b="1" dirty="0" smtClean="0">
              <a:solidFill>
                <a:srgbClr val="0000FF"/>
              </a:solidFill>
              <a:latin typeface="Script MT Bold" pitchFamily="66" charset="0"/>
              <a:ea typeface="Calibri" pitchFamily="34" charset="0"/>
              <a:cs typeface="Times New Roman" pitchFamily="18" charset="0"/>
            </a:endParaRPr>
          </a:p>
        </p:txBody>
      </p:sp>
      <p:sp>
        <p:nvSpPr>
          <p:cNvPr id="8" name="Двойная волна 7"/>
          <p:cNvSpPr/>
          <p:nvPr/>
        </p:nvSpPr>
        <p:spPr>
          <a:xfrm>
            <a:off x="467544" y="836712"/>
            <a:ext cx="2232248" cy="864096"/>
          </a:xfrm>
          <a:prstGeom prst="doubleWave">
            <a:avLst>
              <a:gd name="adj1" fmla="val 6250"/>
              <a:gd name="adj2" fmla="val 2025"/>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24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Day 7</a:t>
            </a:r>
            <a:endParaRPr lang="ru-RU" sz="2400" b="1" spc="50" dirty="0">
              <a:ln w="11430"/>
              <a:solidFill>
                <a:srgbClr val="0000FF"/>
              </a:solidFill>
              <a:effectLst>
                <a:outerShdw blurRad="76200" dist="50800" dir="5400000" algn="tl" rotWithShape="0">
                  <a:srgbClr val="000000">
                    <a:alpha val="65000"/>
                  </a:srgbClr>
                </a:outerShdw>
              </a:effectLst>
            </a:endParaRPr>
          </a:p>
        </p:txBody>
      </p:sp>
      <p:pic>
        <p:nvPicPr>
          <p:cNvPr id="9" name="Рисунок 8" descr="самолет1.jpg"/>
          <p:cNvPicPr>
            <a:picLocks noChangeAspect="1"/>
          </p:cNvPicPr>
          <p:nvPr/>
        </p:nvPicPr>
        <p:blipFill>
          <a:blip r:embed="rId2" cstate="screen"/>
          <a:srcRect/>
          <a:stretch>
            <a:fillRect/>
          </a:stretch>
        </p:blipFill>
        <p:spPr>
          <a:xfrm>
            <a:off x="6084168" y="3284984"/>
            <a:ext cx="2404853" cy="1417340"/>
          </a:xfrm>
          <a:prstGeom prst="ellipse">
            <a:avLst/>
          </a:prstGeom>
          <a:ln>
            <a:noFill/>
          </a:ln>
          <a:effectLst>
            <a:softEdge rad="112500"/>
          </a:effectLst>
        </p:spPr>
      </p:pic>
      <p:sp>
        <p:nvSpPr>
          <p:cNvPr id="10" name="Прямоугольник 9"/>
          <p:cNvSpPr/>
          <p:nvPr/>
        </p:nvSpPr>
        <p:spPr>
          <a:xfrm>
            <a:off x="755576" y="4941168"/>
            <a:ext cx="5976664" cy="553998"/>
          </a:xfrm>
          <a:prstGeom prst="rect">
            <a:avLst/>
          </a:prstGeom>
        </p:spPr>
        <p:txBody>
          <a:bodyPr wrap="square">
            <a:spAutoFit/>
          </a:bodyPr>
          <a:lstStyle/>
          <a:p>
            <a:r>
              <a:rPr lang="en-US" sz="3000" b="1" dirty="0" smtClean="0">
                <a:latin typeface="Algerian" pitchFamily="82" charset="0"/>
              </a:rPr>
              <a:t>Thanks for your attention</a:t>
            </a:r>
            <a:endParaRPr lang="ru-RU" sz="3000" dirty="0"/>
          </a:p>
        </p:txBody>
      </p:sp>
      <p:pic>
        <p:nvPicPr>
          <p:cNvPr id="11" name="Рисунок 10" descr="11shshl.jpg"/>
          <p:cNvPicPr>
            <a:picLocks noChangeAspect="1"/>
          </p:cNvPicPr>
          <p:nvPr/>
        </p:nvPicPr>
        <p:blipFill>
          <a:blip r:embed="rId3" cstate="print"/>
          <a:stretch>
            <a:fillRect/>
          </a:stretch>
        </p:blipFill>
        <p:spPr>
          <a:xfrm>
            <a:off x="5364088" y="836712"/>
            <a:ext cx="3290162" cy="2232248"/>
          </a:xfrm>
          <a:prstGeom prst="ellipse">
            <a:avLst/>
          </a:prstGeom>
          <a:ln>
            <a:noFill/>
          </a:ln>
          <a:effectLst>
            <a:softEdge rad="112500"/>
          </a:effectLst>
        </p:spPr>
      </p:pic>
      <p:sp>
        <p:nvSpPr>
          <p:cNvPr id="12" name="Управляющая кнопка: домой 11">
            <a:hlinkClick r:id="rId4" action="ppaction://hlinksldjump" highlightClick="1"/>
          </p:cNvPr>
          <p:cNvSpPr/>
          <p:nvPr/>
        </p:nvSpPr>
        <p:spPr>
          <a:xfrm>
            <a:off x="179512" y="6021288"/>
            <a:ext cx="720080" cy="648072"/>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7F0BD585-3C4A-4AA6-9D7E-EB06E36C9FAC}" type="slidenum">
              <a:rPr lang="ru-RU"/>
              <a:pPr>
                <a:defRPr/>
              </a:pPr>
              <a:t>2</a:t>
            </a:fld>
            <a:endParaRPr lang="ru-RU"/>
          </a:p>
        </p:txBody>
      </p:sp>
      <p:sp>
        <p:nvSpPr>
          <p:cNvPr id="3079" name="Rectangle 7"/>
          <p:cNvSpPr>
            <a:spLocks noChangeArrowheads="1"/>
          </p:cNvSpPr>
          <p:nvPr/>
        </p:nvSpPr>
        <p:spPr bwMode="auto">
          <a:xfrm>
            <a:off x="611560" y="660752"/>
            <a:ext cx="763284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rPr>
              <a:t>London is worth seeing because it’s the mysterious capital </a:t>
            </a:r>
            <a:endParaRPr kumimoji="0" lang="ru-RU"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rPr>
              <a:t>of Foggy Albion, </a:t>
            </a:r>
            <a:endParaRPr kumimoji="0" lang="ru-RU"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rPr>
              <a:t>the city of Shakespeare, ancient kings … </a:t>
            </a:r>
            <a:endParaRPr kumimoji="0" lang="ru-RU"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rPr>
              <a:t>and Sherlock Holmes!</a:t>
            </a:r>
            <a:endParaRPr kumimoji="0" lang="ru-RU" sz="2400" b="0" i="0" u="none" strike="noStrike" cap="none" normalizeH="0" baseline="0" dirty="0" smtClean="0">
              <a:ln>
                <a:noFill/>
              </a:ln>
              <a:solidFill>
                <a:srgbClr val="0000FF"/>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rPr>
              <a:t>     London is the capital of Great Britain and one of the largest industrial and cultural centers in Europe</a:t>
            </a:r>
            <a:endParaRPr kumimoji="0" lang="ru-RU" sz="2400" b="0" i="0" u="none" strike="noStrike" cap="none" normalizeH="0" baseline="0" dirty="0" smtClean="0">
              <a:ln>
                <a:noFill/>
              </a:ln>
              <a:solidFill>
                <a:srgbClr val="0000FF"/>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rPr>
              <a:t>     We </a:t>
            </a:r>
            <a:r>
              <a:rPr lang="en-US" sz="2400" b="1" dirty="0" smtClean="0">
                <a:solidFill>
                  <a:srgbClr val="0000FF"/>
                </a:solidFill>
                <a:latin typeface="Balthazar" pitchFamily="2" charset="0"/>
                <a:ea typeface="Calibri" pitchFamily="34" charset="0"/>
                <a:cs typeface="Times New Roman" pitchFamily="18" charset="0"/>
              </a:rPr>
              <a:t>are </a:t>
            </a:r>
            <a:r>
              <a:rPr kumimoji="0" lang="en-US"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rPr>
              <a:t>glad to suggest you to visit this</a:t>
            </a:r>
            <a:r>
              <a:rPr kumimoji="0" lang="en-US" sz="2400" b="1" i="0" u="none" strike="noStrike" cap="none" normalizeH="0" dirty="0" smtClean="0">
                <a:ln>
                  <a:noFill/>
                </a:ln>
                <a:solidFill>
                  <a:srgbClr val="0000FF"/>
                </a:solidFill>
                <a:effectLst/>
                <a:latin typeface="Balthazar" pitchFamily="2" charset="0"/>
                <a:ea typeface="Calibri" pitchFamily="34" charset="0"/>
                <a:cs typeface="Times New Roman" pitchFamily="18" charset="0"/>
              </a:rPr>
              <a:t> </a:t>
            </a:r>
            <a:r>
              <a:rPr kumimoji="0" lang="en-US"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rPr>
              <a:t>city. We’ll be responsible for </a:t>
            </a:r>
            <a:r>
              <a:rPr lang="en-US" sz="2400" b="1" dirty="0" smtClean="0">
                <a:solidFill>
                  <a:srgbClr val="0000FF"/>
                </a:solidFill>
                <a:latin typeface="Balthazar" pitchFamily="2" charset="0"/>
                <a:ea typeface="Calibri" pitchFamily="34" charset="0"/>
                <a:cs typeface="Times New Roman" pitchFamily="18" charset="0"/>
              </a:rPr>
              <a:t>accommodation, </a:t>
            </a:r>
            <a:r>
              <a:rPr kumimoji="0" lang="en-US" sz="2400" b="1" i="0" u="none" strike="noStrike" cap="none" normalizeH="0" baseline="0" dirty="0" smtClean="0">
                <a:ln>
                  <a:noFill/>
                </a:ln>
                <a:solidFill>
                  <a:srgbClr val="0000FF"/>
                </a:solidFill>
                <a:effectLst/>
                <a:latin typeface="Balthazar" pitchFamily="2" charset="0"/>
                <a:ea typeface="Calibri" pitchFamily="34" charset="0"/>
                <a:cs typeface="Times New Roman" pitchFamily="18" charset="0"/>
              </a:rPr>
              <a:t>cultural program and your good mood in this wonderful city.</a:t>
            </a:r>
            <a:endParaRPr kumimoji="0" lang="en-US" sz="2400" b="0" i="0" u="none" strike="noStrike" cap="none" normalizeH="0" baseline="0" dirty="0" smtClean="0">
              <a:ln>
                <a:noFill/>
              </a:ln>
              <a:solidFill>
                <a:srgbClr val="0000FF"/>
              </a:solidFill>
              <a:effectLst/>
              <a:latin typeface="Balthazar" pitchFamily="2" charset="0"/>
            </a:endParaRPr>
          </a:p>
        </p:txBody>
      </p:sp>
      <p:pic>
        <p:nvPicPr>
          <p:cNvPr id="8" name="Рисунок 7" descr="85927877_shakespearecollage.jpg"/>
          <p:cNvPicPr>
            <a:picLocks noChangeAspect="1"/>
          </p:cNvPicPr>
          <p:nvPr/>
        </p:nvPicPr>
        <p:blipFill>
          <a:blip r:embed="rId2" cstate="screen"/>
          <a:stretch>
            <a:fillRect/>
          </a:stretch>
        </p:blipFill>
        <p:spPr>
          <a:xfrm>
            <a:off x="3491880" y="4221088"/>
            <a:ext cx="2273507" cy="15841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Sherlock_Holmes_Portrait_Paget.jpg"/>
          <p:cNvPicPr>
            <a:picLocks noChangeAspect="1"/>
          </p:cNvPicPr>
          <p:nvPr/>
        </p:nvPicPr>
        <p:blipFill>
          <a:blip r:embed="rId3" cstate="screen"/>
          <a:stretch>
            <a:fillRect/>
          </a:stretch>
        </p:blipFill>
        <p:spPr>
          <a:xfrm>
            <a:off x="6228184" y="3789040"/>
            <a:ext cx="1884102" cy="24532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0_6d9ee_d553b8e6_XL.jpg"/>
          <p:cNvPicPr>
            <a:picLocks noChangeAspect="1"/>
          </p:cNvPicPr>
          <p:nvPr/>
        </p:nvPicPr>
        <p:blipFill>
          <a:blip r:embed="rId4" cstate="screen"/>
          <a:stretch>
            <a:fillRect/>
          </a:stretch>
        </p:blipFill>
        <p:spPr>
          <a:xfrm>
            <a:off x="611560" y="4293096"/>
            <a:ext cx="2307861" cy="17308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a:hlinkClick r:id="rId2" action="ppaction://hlinksldjump"/>
          </p:cNvPr>
          <p:cNvPicPr>
            <a:picLocks noChangeAspect="1" noChangeArrowheads="1"/>
          </p:cNvPicPr>
          <p:nvPr/>
        </p:nvPicPr>
        <p:blipFill>
          <a:blip r:embed="rId3" cstate="print"/>
          <a:srcRect l="27459" t="10055" r="55413" b="72965"/>
          <a:stretch>
            <a:fillRect/>
          </a:stretch>
        </p:blipFill>
        <p:spPr bwMode="auto">
          <a:xfrm>
            <a:off x="6300192" y="4653136"/>
            <a:ext cx="2360610" cy="1872208"/>
          </a:xfrm>
          <a:prstGeom prst="ellipse">
            <a:avLst/>
          </a:prstGeom>
          <a:ln>
            <a:noFill/>
          </a:ln>
          <a:effectLst>
            <a:softEdge rad="112500"/>
          </a:effectLst>
        </p:spPr>
      </p:pic>
      <p:pic>
        <p:nvPicPr>
          <p:cNvPr id="30" name="Рисунок 29">
            <a:hlinkClick r:id="rId4" action="ppaction://hlinksldjump"/>
          </p:cNvPr>
          <p:cNvPicPr/>
          <p:nvPr/>
        </p:nvPicPr>
        <p:blipFill>
          <a:blip r:embed="rId5" cstate="print"/>
          <a:srcRect/>
          <a:stretch>
            <a:fillRect/>
          </a:stretch>
        </p:blipFill>
        <p:spPr bwMode="auto">
          <a:xfrm>
            <a:off x="3419872" y="4437112"/>
            <a:ext cx="2826196" cy="1930651"/>
          </a:xfrm>
          <a:prstGeom prst="ellipse">
            <a:avLst/>
          </a:prstGeom>
          <a:ln>
            <a:noFill/>
          </a:ln>
          <a:effectLst>
            <a:softEdge rad="112500"/>
          </a:effectLst>
        </p:spPr>
      </p:pic>
      <p:pic>
        <p:nvPicPr>
          <p:cNvPr id="29" name="Рисунок 28" descr="Ben-Nevis-Fort-William.jpg">
            <a:hlinkClick r:id="rId6" action="ppaction://hlinksldjump"/>
          </p:cNvPr>
          <p:cNvPicPr>
            <a:picLocks noChangeAspect="1"/>
          </p:cNvPicPr>
          <p:nvPr/>
        </p:nvPicPr>
        <p:blipFill>
          <a:blip r:embed="rId7" cstate="print"/>
          <a:stretch>
            <a:fillRect/>
          </a:stretch>
        </p:blipFill>
        <p:spPr>
          <a:xfrm>
            <a:off x="395536" y="4365104"/>
            <a:ext cx="2740356" cy="1728192"/>
          </a:xfrm>
          <a:prstGeom prst="ellipse">
            <a:avLst/>
          </a:prstGeom>
          <a:ln>
            <a:noFill/>
          </a:ln>
          <a:effectLst>
            <a:softEdge rad="112500"/>
          </a:effectLst>
        </p:spPr>
      </p:pic>
      <p:sp>
        <p:nvSpPr>
          <p:cNvPr id="6" name="Номер слайда 5"/>
          <p:cNvSpPr>
            <a:spLocks noGrp="1"/>
          </p:cNvSpPr>
          <p:nvPr>
            <p:ph type="sldNum" sz="quarter" idx="12"/>
          </p:nvPr>
        </p:nvSpPr>
        <p:spPr/>
        <p:txBody>
          <a:bodyPr/>
          <a:lstStyle/>
          <a:p>
            <a:pPr>
              <a:defRPr/>
            </a:pPr>
            <a:fld id="{8228320A-5962-46DA-B663-3DD70BE1B7D0}" type="slidenum">
              <a:rPr lang="ru-RU" smtClean="0"/>
              <a:pPr>
                <a:defRPr/>
              </a:pPr>
              <a:t>3</a:t>
            </a:fld>
            <a:endParaRPr lang="ru-RU"/>
          </a:p>
        </p:txBody>
      </p:sp>
      <p:sp>
        <p:nvSpPr>
          <p:cNvPr id="8" name="Двойная волна 7"/>
          <p:cNvSpPr/>
          <p:nvPr/>
        </p:nvSpPr>
        <p:spPr>
          <a:xfrm>
            <a:off x="467544" y="836712"/>
            <a:ext cx="3024336" cy="864096"/>
          </a:xfrm>
          <a:prstGeom prst="doubleWave">
            <a:avLst>
              <a:gd name="adj1" fmla="val 6250"/>
              <a:gd name="adj2" fmla="val 2025"/>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2400" b="1" i="0" u="none" strike="noStrike" spc="50" normalizeH="0" baseline="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Plan </a:t>
            </a:r>
            <a:r>
              <a:rPr lang="en-US" sz="2400" b="1" spc="5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of </a:t>
            </a:r>
            <a:r>
              <a:rPr kumimoji="0" lang="en-US" sz="2400" b="1" i="0" u="none" strike="noStrike" spc="50" normalizeH="0" baseline="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our </a:t>
            </a:r>
            <a:r>
              <a:rPr kumimoji="0" lang="en-US" sz="24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tour about the country</a:t>
            </a:r>
            <a:endParaRPr lang="ru-RU" sz="2400" b="1" spc="50" dirty="0">
              <a:ln w="11430"/>
              <a:solidFill>
                <a:srgbClr val="0000FF"/>
              </a:solidFill>
              <a:effectLst>
                <a:outerShdw blurRad="76200" dist="50800" dir="5400000" algn="tl" rotWithShape="0">
                  <a:srgbClr val="000000">
                    <a:alpha val="65000"/>
                  </a:srgbClr>
                </a:outerShdw>
              </a:effectLst>
            </a:endParaRPr>
          </a:p>
        </p:txBody>
      </p:sp>
      <p:pic>
        <p:nvPicPr>
          <p:cNvPr id="9" name="Рисунок 8" descr="fasade.jpg">
            <a:hlinkClick r:id="rId8" action="ppaction://hlinksldjump"/>
          </p:cNvPr>
          <p:cNvPicPr>
            <a:picLocks noChangeAspect="1"/>
          </p:cNvPicPr>
          <p:nvPr/>
        </p:nvPicPr>
        <p:blipFill>
          <a:blip r:embed="rId9" cstate="screen"/>
          <a:stretch>
            <a:fillRect/>
          </a:stretch>
        </p:blipFill>
        <p:spPr>
          <a:xfrm>
            <a:off x="3491880" y="1052736"/>
            <a:ext cx="2336217" cy="1716592"/>
          </a:xfrm>
          <a:prstGeom prst="ellipse">
            <a:avLst/>
          </a:prstGeom>
          <a:ln>
            <a:noFill/>
          </a:ln>
          <a:effectLst>
            <a:softEdge rad="112500"/>
          </a:effectLst>
        </p:spPr>
      </p:pic>
      <p:sp>
        <p:nvSpPr>
          <p:cNvPr id="19" name="Пятно 1 18"/>
          <p:cNvSpPr/>
          <p:nvPr/>
        </p:nvSpPr>
        <p:spPr>
          <a:xfrm>
            <a:off x="3131840" y="1700808"/>
            <a:ext cx="1440160" cy="93610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Day 1</a:t>
            </a:r>
            <a:endParaRPr lang="ru-RU" dirty="0"/>
          </a:p>
        </p:txBody>
      </p:sp>
      <p:sp>
        <p:nvSpPr>
          <p:cNvPr id="21" name="Пятно 1 20"/>
          <p:cNvSpPr/>
          <p:nvPr/>
        </p:nvSpPr>
        <p:spPr>
          <a:xfrm>
            <a:off x="611560" y="4005064"/>
            <a:ext cx="1440160" cy="93610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Day 3</a:t>
            </a:r>
            <a:endParaRPr lang="ru-RU" dirty="0"/>
          </a:p>
        </p:txBody>
      </p:sp>
      <p:sp>
        <p:nvSpPr>
          <p:cNvPr id="22" name="Пятно 1 21"/>
          <p:cNvSpPr/>
          <p:nvPr/>
        </p:nvSpPr>
        <p:spPr>
          <a:xfrm>
            <a:off x="3275856" y="4437112"/>
            <a:ext cx="1440160" cy="93610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Day 4</a:t>
            </a:r>
            <a:endParaRPr lang="ru-RU" dirty="0"/>
          </a:p>
        </p:txBody>
      </p:sp>
      <p:sp>
        <p:nvSpPr>
          <p:cNvPr id="23" name="Пятно 1 22"/>
          <p:cNvSpPr/>
          <p:nvPr/>
        </p:nvSpPr>
        <p:spPr>
          <a:xfrm>
            <a:off x="7308304" y="4221088"/>
            <a:ext cx="1440160" cy="93610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Day 5</a:t>
            </a:r>
            <a:endParaRPr lang="ru-RU" dirty="0"/>
          </a:p>
        </p:txBody>
      </p:sp>
      <p:pic>
        <p:nvPicPr>
          <p:cNvPr id="26" name="Рисунок 25" descr="самолет1.jpg">
            <a:hlinkClick r:id="rId10" action="ppaction://hlinksldjump"/>
          </p:cNvPr>
          <p:cNvPicPr>
            <a:picLocks noChangeAspect="1"/>
          </p:cNvPicPr>
          <p:nvPr/>
        </p:nvPicPr>
        <p:blipFill>
          <a:blip r:embed="rId11" cstate="screen"/>
          <a:srcRect/>
          <a:stretch>
            <a:fillRect/>
          </a:stretch>
        </p:blipFill>
        <p:spPr>
          <a:xfrm>
            <a:off x="6156176" y="764704"/>
            <a:ext cx="2404853" cy="1417340"/>
          </a:xfrm>
          <a:prstGeom prst="ellipse">
            <a:avLst/>
          </a:prstGeom>
          <a:ln>
            <a:noFill/>
          </a:ln>
          <a:effectLst>
            <a:softEdge rad="112500"/>
          </a:effectLst>
        </p:spPr>
      </p:pic>
      <p:sp>
        <p:nvSpPr>
          <p:cNvPr id="25" name="Пятно 1 24"/>
          <p:cNvSpPr/>
          <p:nvPr/>
        </p:nvSpPr>
        <p:spPr>
          <a:xfrm>
            <a:off x="6084168" y="1628800"/>
            <a:ext cx="1440160" cy="93610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Day 7</a:t>
            </a:r>
            <a:endParaRPr lang="ru-RU" dirty="0"/>
          </a:p>
        </p:txBody>
      </p:sp>
      <p:pic>
        <p:nvPicPr>
          <p:cNvPr id="27" name="Рисунок 26" descr="unionjak.gif"/>
          <p:cNvPicPr>
            <a:picLocks noChangeAspect="1"/>
          </p:cNvPicPr>
          <p:nvPr/>
        </p:nvPicPr>
        <p:blipFill>
          <a:blip r:embed="rId12" cstate="screen"/>
          <a:stretch>
            <a:fillRect/>
          </a:stretch>
        </p:blipFill>
        <p:spPr>
          <a:xfrm>
            <a:off x="3707904" y="2924944"/>
            <a:ext cx="2099725" cy="1259835"/>
          </a:xfrm>
          <a:prstGeom prst="rect">
            <a:avLst/>
          </a:prstGeom>
        </p:spPr>
      </p:pic>
      <p:pic>
        <p:nvPicPr>
          <p:cNvPr id="28" name="Рисунок 27" descr="normal_piper-шотландия.jpg">
            <a:hlinkClick r:id="rId13" action="ppaction://hlinksldjump"/>
          </p:cNvPr>
          <p:cNvPicPr>
            <a:picLocks noChangeAspect="1"/>
          </p:cNvPicPr>
          <p:nvPr/>
        </p:nvPicPr>
        <p:blipFill>
          <a:blip r:embed="rId14" cstate="print"/>
          <a:stretch>
            <a:fillRect/>
          </a:stretch>
        </p:blipFill>
        <p:spPr>
          <a:xfrm>
            <a:off x="611560" y="2132856"/>
            <a:ext cx="2497460" cy="1997968"/>
          </a:xfrm>
          <a:prstGeom prst="ellipse">
            <a:avLst/>
          </a:prstGeom>
          <a:ln>
            <a:noFill/>
          </a:ln>
          <a:effectLst>
            <a:softEdge rad="112500"/>
          </a:effectLst>
        </p:spPr>
      </p:pic>
      <p:sp>
        <p:nvSpPr>
          <p:cNvPr id="20" name="Пятно 1 19"/>
          <p:cNvSpPr/>
          <p:nvPr/>
        </p:nvSpPr>
        <p:spPr>
          <a:xfrm>
            <a:off x="539552" y="2348880"/>
            <a:ext cx="1440160" cy="93610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Day 2</a:t>
            </a:r>
            <a:endParaRPr lang="ru-RU" dirty="0"/>
          </a:p>
        </p:txBody>
      </p:sp>
      <p:pic>
        <p:nvPicPr>
          <p:cNvPr id="32" name="Рисунок 31">
            <a:hlinkClick r:id="rId15" action="ppaction://hlinksldjump"/>
          </p:cNvPr>
          <p:cNvPicPr/>
          <p:nvPr/>
        </p:nvPicPr>
        <p:blipFill>
          <a:blip r:embed="rId16" cstate="print"/>
          <a:srcRect/>
          <a:stretch>
            <a:fillRect/>
          </a:stretch>
        </p:blipFill>
        <p:spPr bwMode="auto">
          <a:xfrm>
            <a:off x="5796136" y="2780928"/>
            <a:ext cx="2682181" cy="1798521"/>
          </a:xfrm>
          <a:prstGeom prst="ellipse">
            <a:avLst/>
          </a:prstGeom>
          <a:ln>
            <a:noFill/>
          </a:ln>
          <a:effectLst>
            <a:softEdge rad="112500"/>
          </a:effectLst>
        </p:spPr>
      </p:pic>
      <p:sp>
        <p:nvSpPr>
          <p:cNvPr id="24" name="Пятно 1 23"/>
          <p:cNvSpPr/>
          <p:nvPr/>
        </p:nvSpPr>
        <p:spPr>
          <a:xfrm>
            <a:off x="7308304" y="2492896"/>
            <a:ext cx="1440160" cy="93610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spc="50" dirty="0" smtClean="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Day 6</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8228320A-5962-46DA-B663-3DD70BE1B7D0}" type="slidenum">
              <a:rPr lang="ru-RU" smtClean="0"/>
              <a:pPr>
                <a:defRPr/>
              </a:pPr>
              <a:t>4</a:t>
            </a:fld>
            <a:endParaRPr lang="ru-RU"/>
          </a:p>
        </p:txBody>
      </p:sp>
      <p:sp>
        <p:nvSpPr>
          <p:cNvPr id="28673" name="Rectangle 1"/>
          <p:cNvSpPr>
            <a:spLocks noChangeArrowheads="1"/>
          </p:cNvSpPr>
          <p:nvPr/>
        </p:nvSpPr>
        <p:spPr bwMode="auto">
          <a:xfrm>
            <a:off x="755576" y="1891312"/>
            <a:ext cx="532859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Script MT Bold" pitchFamily="66" charset="0"/>
                <a:ea typeface="Calibri" pitchFamily="34" charset="0"/>
                <a:cs typeface="Times New Roman" pitchFamily="18" charset="0"/>
              </a:rPr>
              <a:t>On this day you’ll</a:t>
            </a:r>
            <a:r>
              <a:rPr kumimoji="0" lang="en-US" sz="2000" b="1" i="0" u="none" strike="noStrike" cap="none" normalizeH="0" dirty="0" smtClean="0">
                <a:ln>
                  <a:noFill/>
                </a:ln>
                <a:solidFill>
                  <a:srgbClr val="0000FF"/>
                </a:solidFill>
                <a:effectLst/>
                <a:latin typeface="Script MT Bold" pitchFamily="66" charset="0"/>
                <a:ea typeface="Calibri" pitchFamily="34" charset="0"/>
                <a:cs typeface="Times New Roman" pitchFamily="18" charset="0"/>
              </a:rPr>
              <a:t> arrive </a:t>
            </a:r>
            <a:r>
              <a:rPr lang="en-US" sz="2000" b="1" dirty="0" smtClean="0">
                <a:solidFill>
                  <a:srgbClr val="0000FF"/>
                </a:solidFill>
                <a:latin typeface="Script MT Bold" pitchFamily="66" charset="0"/>
                <a:ea typeface="Calibri" pitchFamily="34" charset="0"/>
                <a:cs typeface="Times New Roman" pitchFamily="18" charset="0"/>
              </a:rPr>
              <a:t>in London. </a:t>
            </a:r>
          </a:p>
          <a:p>
            <a:pPr marL="0" marR="0" lvl="0" indent="0" algn="ctr" defTabSz="914400" rtl="0" eaLnBrk="1" fontAlgn="base" latinLnBrk="0" hangingPunct="1">
              <a:lnSpc>
                <a:spcPct val="150000"/>
              </a:lnSpc>
              <a:spcBef>
                <a:spcPct val="0"/>
              </a:spcBef>
              <a:spcAft>
                <a:spcPct val="0"/>
              </a:spcAft>
              <a:buClrTx/>
              <a:buSzTx/>
              <a:buFontTx/>
              <a:buNone/>
              <a:tabLst/>
            </a:pPr>
            <a:r>
              <a:rPr lang="en-US" sz="2000" b="1" dirty="0" smtClean="0">
                <a:solidFill>
                  <a:srgbClr val="0000FF"/>
                </a:solidFill>
                <a:latin typeface="Script MT Bold" pitchFamily="66" charset="0"/>
                <a:ea typeface="Calibri" pitchFamily="34" charset="0"/>
                <a:cs typeface="Times New Roman" pitchFamily="18" charset="0"/>
              </a:rPr>
              <a:t>We’ll meet you at the airport and drive to </a:t>
            </a:r>
            <a:r>
              <a:rPr kumimoji="0" lang="en-US" sz="2000" b="1" i="0" u="none" strike="noStrike" cap="none" normalizeH="0" baseline="0" dirty="0" smtClean="0">
                <a:ln>
                  <a:noFill/>
                </a:ln>
                <a:solidFill>
                  <a:srgbClr val="0000FF"/>
                </a:solidFill>
                <a:effectLst/>
                <a:latin typeface="Script MT Bold" pitchFamily="66" charset="0"/>
                <a:ea typeface="Calibri" pitchFamily="34" charset="0"/>
                <a:cs typeface="Times New Roman" pitchFamily="18" charset="0"/>
              </a:rPr>
              <a:t>one of the beautiful hotel by comfortable double-decker</a:t>
            </a:r>
            <a:r>
              <a:rPr kumimoji="0" lang="en-US" sz="2000" b="1" i="0" u="none" strike="noStrike" cap="none" normalizeH="0" dirty="0" smtClean="0">
                <a:ln>
                  <a:noFill/>
                </a:ln>
                <a:solidFill>
                  <a:srgbClr val="0000FF"/>
                </a:solidFill>
                <a:effectLst/>
                <a:latin typeface="Script MT Bold" pitchFamily="66" charset="0"/>
                <a:ea typeface="Calibri" pitchFamily="34" charset="0"/>
                <a:cs typeface="Times New Roman" pitchFamily="18" charset="0"/>
              </a:rPr>
              <a:t> bus</a:t>
            </a:r>
            <a:r>
              <a:rPr kumimoji="0" lang="en-US" sz="2000" b="1" i="0" u="none" strike="noStrike" cap="none" normalizeH="0" baseline="0" dirty="0" smtClean="0">
                <a:ln>
                  <a:noFill/>
                </a:ln>
                <a:solidFill>
                  <a:srgbClr val="0000FF"/>
                </a:solidFill>
                <a:effectLst/>
                <a:latin typeface="Script MT Bold" pitchFamily="66" charset="0"/>
                <a:ea typeface="Calibri" pitchFamily="34" charset="0"/>
                <a:cs typeface="Times New Roman" pitchFamily="18" charset="0"/>
              </a:rPr>
              <a:t>. In the hotel you should</a:t>
            </a:r>
            <a:r>
              <a:rPr kumimoji="0" lang="en-US" sz="2000" b="1" i="0" u="none" strike="noStrike" cap="none" normalizeH="0" dirty="0" smtClean="0">
                <a:ln>
                  <a:noFill/>
                </a:ln>
                <a:solidFill>
                  <a:srgbClr val="0000FF"/>
                </a:solidFill>
                <a:effectLst/>
                <a:latin typeface="Script MT Bold" pitchFamily="66" charset="0"/>
                <a:ea typeface="Calibri" pitchFamily="34" charset="0"/>
                <a:cs typeface="Times New Roman" pitchFamily="18" charset="0"/>
              </a:rPr>
              <a:t> register yourselves and get keys from your apartments. </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dirty="0" smtClean="0">
                <a:ln>
                  <a:noFill/>
                </a:ln>
                <a:solidFill>
                  <a:srgbClr val="0000FF"/>
                </a:solidFill>
                <a:effectLst/>
                <a:latin typeface="Script MT Bold" pitchFamily="66" charset="0"/>
                <a:ea typeface="Calibri" pitchFamily="34" charset="0"/>
                <a:cs typeface="Times New Roman" pitchFamily="18" charset="0"/>
              </a:rPr>
              <a:t>After that y</a:t>
            </a:r>
            <a:r>
              <a:rPr kumimoji="0" lang="en-US" sz="2000" b="1" i="0" u="none" strike="noStrike" cap="none" normalizeH="0" baseline="0" dirty="0" smtClean="0">
                <a:ln>
                  <a:noFill/>
                </a:ln>
                <a:solidFill>
                  <a:srgbClr val="0000FF"/>
                </a:solidFill>
                <a:effectLst/>
                <a:latin typeface="Script MT Bold" pitchFamily="66" charset="0"/>
                <a:ea typeface="Calibri" pitchFamily="34" charset="0"/>
                <a:cs typeface="Times New Roman" pitchFamily="18" charset="0"/>
              </a:rPr>
              <a:t>ou’ll have time for resting</a:t>
            </a:r>
            <a:r>
              <a:rPr kumimoji="0" lang="en-US" sz="2000" b="1" i="0" u="none" strike="noStrike" cap="none" normalizeH="0" dirty="0" smtClean="0">
                <a:ln>
                  <a:noFill/>
                </a:ln>
                <a:solidFill>
                  <a:srgbClr val="0000FF"/>
                </a:solidFill>
                <a:effectLst/>
                <a:latin typeface="Script MT Bold" pitchFamily="66" charset="0"/>
                <a:ea typeface="Calibri" pitchFamily="34" charset="0"/>
                <a:cs typeface="Times New Roman" pitchFamily="18" charset="0"/>
              </a:rPr>
              <a:t> in your rooms </a:t>
            </a:r>
            <a:r>
              <a:rPr kumimoji="0" lang="en-US" sz="2000" b="1" i="0" u="none" strike="noStrike" cap="none" normalizeH="0" baseline="0" dirty="0" smtClean="0">
                <a:ln>
                  <a:noFill/>
                </a:ln>
                <a:solidFill>
                  <a:srgbClr val="0000FF"/>
                </a:solidFill>
                <a:effectLst/>
                <a:latin typeface="Script MT Bold" pitchFamily="66" charset="0"/>
                <a:ea typeface="Calibri" pitchFamily="34" charset="0"/>
                <a:cs typeface="Times New Roman" pitchFamily="18" charset="0"/>
              </a:rPr>
              <a:t> and will swim in the swimming pool. Also in our hotel you will have dinner and supper every day.</a:t>
            </a:r>
            <a:endParaRPr kumimoji="0" lang="en-US" sz="2000" b="0" i="0" u="none" strike="noStrike" cap="none" normalizeH="0" baseline="0" dirty="0" smtClean="0">
              <a:ln>
                <a:noFill/>
              </a:ln>
              <a:solidFill>
                <a:srgbClr val="0000FF"/>
              </a:solidFill>
              <a:effectLst/>
              <a:latin typeface="Script MT Bold" pitchFamily="66" charset="0"/>
            </a:endParaRPr>
          </a:p>
        </p:txBody>
      </p:sp>
      <p:sp>
        <p:nvSpPr>
          <p:cNvPr id="8" name="Двойная волна 7"/>
          <p:cNvSpPr/>
          <p:nvPr/>
        </p:nvSpPr>
        <p:spPr>
          <a:xfrm>
            <a:off x="467544" y="836712"/>
            <a:ext cx="2232248" cy="864096"/>
          </a:xfrm>
          <a:prstGeom prst="doubleWave">
            <a:avLst>
              <a:gd name="adj1" fmla="val 6250"/>
              <a:gd name="adj2" fmla="val 2025"/>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24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Day 1</a:t>
            </a:r>
            <a:endParaRPr lang="ru-RU" sz="2400" b="1" spc="50" dirty="0">
              <a:ln w="11430"/>
              <a:solidFill>
                <a:srgbClr val="0000FF"/>
              </a:solidFill>
              <a:effectLst>
                <a:outerShdw blurRad="76200" dist="50800" dir="5400000" algn="tl" rotWithShape="0">
                  <a:srgbClr val="000000">
                    <a:alpha val="65000"/>
                  </a:srgbClr>
                </a:outerShdw>
              </a:effectLst>
            </a:endParaRPr>
          </a:p>
        </p:txBody>
      </p:sp>
      <p:pic>
        <p:nvPicPr>
          <p:cNvPr id="9" name="Рисунок 8" descr="london_trip-640x450.jpg"/>
          <p:cNvPicPr>
            <a:picLocks noChangeAspect="1"/>
          </p:cNvPicPr>
          <p:nvPr/>
        </p:nvPicPr>
        <p:blipFill>
          <a:blip r:embed="rId2" cstate="screen"/>
          <a:stretch>
            <a:fillRect/>
          </a:stretch>
        </p:blipFill>
        <p:spPr>
          <a:xfrm>
            <a:off x="6012160" y="764704"/>
            <a:ext cx="2433532" cy="1711077"/>
          </a:xfrm>
          <a:prstGeom prst="rect">
            <a:avLst/>
          </a:prstGeom>
          <a:ln>
            <a:noFill/>
          </a:ln>
          <a:effectLst>
            <a:softEdge rad="112500"/>
          </a:effectLst>
        </p:spPr>
      </p:pic>
      <p:pic>
        <p:nvPicPr>
          <p:cNvPr id="10" name="Рисунок 9" descr="самолет.jpg"/>
          <p:cNvPicPr>
            <a:picLocks noChangeAspect="1"/>
          </p:cNvPicPr>
          <p:nvPr/>
        </p:nvPicPr>
        <p:blipFill>
          <a:blip r:embed="rId3" cstate="screen"/>
          <a:stretch>
            <a:fillRect/>
          </a:stretch>
        </p:blipFill>
        <p:spPr>
          <a:xfrm rot="20663478">
            <a:off x="3393859" y="278132"/>
            <a:ext cx="2304256" cy="1728192"/>
          </a:xfrm>
          <a:prstGeom prst="rect">
            <a:avLst/>
          </a:prstGeom>
          <a:ln>
            <a:noFill/>
          </a:ln>
          <a:effectLst>
            <a:softEdge rad="112500"/>
          </a:effectLst>
        </p:spPr>
      </p:pic>
      <p:pic>
        <p:nvPicPr>
          <p:cNvPr id="11" name="Рисунок 10" descr="fasade.jpg"/>
          <p:cNvPicPr>
            <a:picLocks noChangeAspect="1"/>
          </p:cNvPicPr>
          <p:nvPr/>
        </p:nvPicPr>
        <p:blipFill>
          <a:blip r:embed="rId4" cstate="screen"/>
          <a:stretch>
            <a:fillRect/>
          </a:stretch>
        </p:blipFill>
        <p:spPr>
          <a:xfrm>
            <a:off x="6156176" y="2780928"/>
            <a:ext cx="2254005" cy="1656184"/>
          </a:xfrm>
          <a:prstGeom prst="rect">
            <a:avLst/>
          </a:prstGeom>
          <a:ln>
            <a:noFill/>
          </a:ln>
          <a:effectLst>
            <a:softEdge rad="112500"/>
          </a:effectLst>
        </p:spPr>
      </p:pic>
      <p:pic>
        <p:nvPicPr>
          <p:cNvPr id="12" name="Рисунок 11" descr="bas_600.jpg"/>
          <p:cNvPicPr>
            <a:picLocks noChangeAspect="1"/>
          </p:cNvPicPr>
          <p:nvPr/>
        </p:nvPicPr>
        <p:blipFill>
          <a:blip r:embed="rId5" cstate="screen"/>
          <a:stretch>
            <a:fillRect/>
          </a:stretch>
        </p:blipFill>
        <p:spPr>
          <a:xfrm>
            <a:off x="6228184" y="4653136"/>
            <a:ext cx="2188840" cy="1590557"/>
          </a:xfrm>
          <a:prstGeom prst="rect">
            <a:avLst/>
          </a:prstGeom>
          <a:ln>
            <a:noFill/>
          </a:ln>
          <a:effectLst>
            <a:softEdge rad="112500"/>
          </a:effectLst>
        </p:spPr>
      </p:pic>
      <p:sp>
        <p:nvSpPr>
          <p:cNvPr id="13" name="Управляющая кнопка: домой 12">
            <a:hlinkClick r:id="rId6" action="ppaction://hlinksldjump" highlightClick="1"/>
          </p:cNvPr>
          <p:cNvSpPr/>
          <p:nvPr/>
        </p:nvSpPr>
        <p:spPr>
          <a:xfrm>
            <a:off x="179512" y="6021288"/>
            <a:ext cx="720080" cy="648072"/>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8228320A-5962-46DA-B663-3DD70BE1B7D0}" type="slidenum">
              <a:rPr lang="ru-RU" smtClean="0"/>
              <a:pPr>
                <a:defRPr/>
              </a:pPr>
              <a:t>5</a:t>
            </a:fld>
            <a:endParaRPr lang="ru-RU"/>
          </a:p>
        </p:txBody>
      </p:sp>
      <p:sp>
        <p:nvSpPr>
          <p:cNvPr id="7" name="Двойная волна 6"/>
          <p:cNvSpPr/>
          <p:nvPr/>
        </p:nvSpPr>
        <p:spPr>
          <a:xfrm>
            <a:off x="467544" y="836712"/>
            <a:ext cx="2232248" cy="864096"/>
          </a:xfrm>
          <a:prstGeom prst="doubleWave">
            <a:avLst>
              <a:gd name="adj1" fmla="val 6250"/>
              <a:gd name="adj2" fmla="val 2025"/>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24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Day 2</a:t>
            </a:r>
            <a:endParaRPr lang="ru-RU" sz="2400" b="1" spc="50" dirty="0">
              <a:ln w="11430"/>
              <a:solidFill>
                <a:srgbClr val="0000FF"/>
              </a:solidFill>
              <a:effectLst>
                <a:outerShdw blurRad="76200" dist="50800" dir="5400000" algn="tl" rotWithShape="0">
                  <a:srgbClr val="000000">
                    <a:alpha val="65000"/>
                  </a:srgbClr>
                </a:outerShdw>
              </a:effectLst>
            </a:endParaRPr>
          </a:p>
        </p:txBody>
      </p:sp>
      <p:sp>
        <p:nvSpPr>
          <p:cNvPr id="8" name="Прямоугольник 7"/>
          <p:cNvSpPr/>
          <p:nvPr/>
        </p:nvSpPr>
        <p:spPr>
          <a:xfrm>
            <a:off x="539552" y="1844824"/>
            <a:ext cx="4572000" cy="2862322"/>
          </a:xfrm>
          <a:prstGeom prst="rect">
            <a:avLst/>
          </a:prstGeom>
        </p:spPr>
        <p:txBody>
          <a:bodyPr>
            <a:spAutoFit/>
          </a:bodyPr>
          <a:lstStyle/>
          <a:p>
            <a:pPr algn="ctr"/>
            <a:r>
              <a:rPr lang="en-US" sz="2000" b="1" dirty="0" smtClean="0">
                <a:solidFill>
                  <a:srgbClr val="0000FF"/>
                </a:solidFill>
                <a:latin typeface="Script MT Bold" pitchFamily="66" charset="0"/>
                <a:ea typeface="Calibri" pitchFamily="34" charset="0"/>
                <a:cs typeface="Times New Roman" pitchFamily="18" charset="0"/>
              </a:rPr>
              <a:t>On this day well visit the city of Aberdeen. It’s situated in the North-East of Scotland and it’s often called as a Silver Town for the special </a:t>
            </a:r>
            <a:r>
              <a:rPr lang="en-US" sz="2000" b="1" dirty="0" err="1" smtClean="0">
                <a:solidFill>
                  <a:srgbClr val="0000FF"/>
                </a:solidFill>
                <a:latin typeface="Script MT Bold" pitchFamily="66" charset="0"/>
                <a:ea typeface="Calibri" pitchFamily="34" charset="0"/>
                <a:cs typeface="Times New Roman" pitchFamily="18" charset="0"/>
              </a:rPr>
              <a:t>colour</a:t>
            </a:r>
            <a:r>
              <a:rPr lang="en-US" sz="2000" b="1" dirty="0" smtClean="0">
                <a:solidFill>
                  <a:srgbClr val="0000FF"/>
                </a:solidFill>
                <a:latin typeface="Script MT Bold" pitchFamily="66" charset="0"/>
                <a:ea typeface="Calibri" pitchFamily="34" charset="0"/>
                <a:cs typeface="Times New Roman" pitchFamily="18" charset="0"/>
              </a:rPr>
              <a:t> of the granite, which many buildings are built of. As well as Edinburgh, Aberdeen is famous for its festivals. The city is also famous for parks, botanical gardens and exhibits of flowers, all year round.</a:t>
            </a:r>
          </a:p>
        </p:txBody>
      </p:sp>
      <p:pic>
        <p:nvPicPr>
          <p:cNvPr id="9" name="Рисунок 8" descr="1280_Highlands%20Landscape_%20Scotland%20-шотландия.jpg"/>
          <p:cNvPicPr>
            <a:picLocks noChangeAspect="1"/>
          </p:cNvPicPr>
          <p:nvPr/>
        </p:nvPicPr>
        <p:blipFill>
          <a:blip r:embed="rId2" cstate="print"/>
          <a:stretch>
            <a:fillRect/>
          </a:stretch>
        </p:blipFill>
        <p:spPr>
          <a:xfrm>
            <a:off x="2915816" y="4869160"/>
            <a:ext cx="2419469" cy="15121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Рисунок 9" descr="gifa110504-шотландия.gif"/>
          <p:cNvPicPr>
            <a:picLocks noChangeAspect="1"/>
          </p:cNvPicPr>
          <p:nvPr/>
        </p:nvPicPr>
        <p:blipFill>
          <a:blip r:embed="rId3" cstate="print"/>
          <a:stretch>
            <a:fillRect/>
          </a:stretch>
        </p:blipFill>
        <p:spPr>
          <a:xfrm rot="799872">
            <a:off x="5555944" y="1370379"/>
            <a:ext cx="2990490" cy="201359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Рисунок 10" descr="normal_piper-шотландия.jpg"/>
          <p:cNvPicPr>
            <a:picLocks noChangeAspect="1"/>
          </p:cNvPicPr>
          <p:nvPr/>
        </p:nvPicPr>
        <p:blipFill>
          <a:blip r:embed="rId4" cstate="print"/>
          <a:stretch>
            <a:fillRect/>
          </a:stretch>
        </p:blipFill>
        <p:spPr>
          <a:xfrm>
            <a:off x="611560" y="4797151"/>
            <a:ext cx="2016224" cy="161297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Рисунок 11"/>
          <p:cNvPicPr/>
          <p:nvPr/>
        </p:nvPicPr>
        <p:blipFill>
          <a:blip r:embed="rId5" cstate="print"/>
          <a:srcRect/>
          <a:stretch>
            <a:fillRect/>
          </a:stretch>
        </p:blipFill>
        <p:spPr bwMode="auto">
          <a:xfrm rot="1293654">
            <a:off x="5246773" y="3889452"/>
            <a:ext cx="3267816" cy="19432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3" name="Управляющая кнопка: домой 12">
            <a:hlinkClick r:id="rId6" action="ppaction://hlinksldjump" highlightClick="1"/>
          </p:cNvPr>
          <p:cNvSpPr/>
          <p:nvPr/>
        </p:nvSpPr>
        <p:spPr>
          <a:xfrm>
            <a:off x="179512" y="6021288"/>
            <a:ext cx="720080" cy="648072"/>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8228320A-5962-46DA-B663-3DD70BE1B7D0}" type="slidenum">
              <a:rPr lang="ru-RU" smtClean="0"/>
              <a:pPr>
                <a:defRPr/>
              </a:pPr>
              <a:t>6</a:t>
            </a:fld>
            <a:endParaRPr lang="ru-RU"/>
          </a:p>
        </p:txBody>
      </p:sp>
      <p:sp>
        <p:nvSpPr>
          <p:cNvPr id="7" name="Двойная волна 6"/>
          <p:cNvSpPr/>
          <p:nvPr/>
        </p:nvSpPr>
        <p:spPr>
          <a:xfrm>
            <a:off x="467544" y="836712"/>
            <a:ext cx="2232248" cy="864096"/>
          </a:xfrm>
          <a:prstGeom prst="doubleWave">
            <a:avLst>
              <a:gd name="adj1" fmla="val 6250"/>
              <a:gd name="adj2" fmla="val 2025"/>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24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Day 3</a:t>
            </a:r>
            <a:endParaRPr lang="ru-RU" sz="2400" b="1" spc="50" dirty="0">
              <a:ln w="11430"/>
              <a:solidFill>
                <a:srgbClr val="0000FF"/>
              </a:solidFill>
              <a:effectLst>
                <a:outerShdw blurRad="76200" dist="50800" dir="5400000" algn="tl" rotWithShape="0">
                  <a:srgbClr val="000000">
                    <a:alpha val="65000"/>
                  </a:srgbClr>
                </a:outerShdw>
              </a:effectLst>
            </a:endParaRPr>
          </a:p>
        </p:txBody>
      </p:sp>
      <p:pic>
        <p:nvPicPr>
          <p:cNvPr id="8" name="Рисунок 7"/>
          <p:cNvPicPr/>
          <p:nvPr/>
        </p:nvPicPr>
        <p:blipFill>
          <a:blip r:embed="rId2" cstate="print"/>
          <a:srcRect/>
          <a:stretch>
            <a:fillRect/>
          </a:stretch>
        </p:blipFill>
        <p:spPr bwMode="auto">
          <a:xfrm>
            <a:off x="6588224" y="764704"/>
            <a:ext cx="1886203"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p:nvPr/>
        </p:nvPicPr>
        <p:blipFill>
          <a:blip r:embed="rId3" cstate="print"/>
          <a:srcRect/>
          <a:stretch>
            <a:fillRect/>
          </a:stretch>
        </p:blipFill>
        <p:spPr bwMode="auto">
          <a:xfrm>
            <a:off x="5220072" y="4005064"/>
            <a:ext cx="3042220" cy="2232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Прямоугольник 9"/>
          <p:cNvSpPr/>
          <p:nvPr/>
        </p:nvSpPr>
        <p:spPr>
          <a:xfrm>
            <a:off x="611560" y="1916832"/>
            <a:ext cx="4572000" cy="2862322"/>
          </a:xfrm>
          <a:prstGeom prst="rect">
            <a:avLst/>
          </a:prstGeom>
        </p:spPr>
        <p:txBody>
          <a:bodyPr>
            <a:spAutoFit/>
          </a:bodyPr>
          <a:lstStyle/>
          <a:p>
            <a:pPr algn="ctr">
              <a:lnSpc>
                <a:spcPct val="150000"/>
              </a:lnSpc>
            </a:pPr>
            <a:r>
              <a:rPr lang="en-US" sz="2000" b="1" dirty="0" smtClean="0">
                <a:solidFill>
                  <a:srgbClr val="0000FF"/>
                </a:solidFill>
                <a:latin typeface="Script MT Bold" pitchFamily="66" charset="0"/>
                <a:ea typeface="Calibri" pitchFamily="34" charset="0"/>
                <a:cs typeface="Times New Roman" pitchFamily="18" charset="0"/>
              </a:rPr>
              <a:t>On the third day there will be two trips. If you real music lover, you`ll get a good opportunity to visit a festival. There you`ll be able to listen to bagpipes. Also we’ll invite you to enjoy mountain climbing and go to Ben Nevis.</a:t>
            </a:r>
            <a:endParaRPr lang="ru-RU" sz="2000" b="1" dirty="0" smtClean="0">
              <a:solidFill>
                <a:srgbClr val="0000FF"/>
              </a:solidFill>
              <a:latin typeface="Script MT Bold" pitchFamily="66" charset="0"/>
              <a:ea typeface="Calibri" pitchFamily="34" charset="0"/>
              <a:cs typeface="Times New Roman" pitchFamily="18" charset="0"/>
            </a:endParaRPr>
          </a:p>
        </p:txBody>
      </p:sp>
      <p:sp>
        <p:nvSpPr>
          <p:cNvPr id="11" name="Управляющая кнопка: домой 10">
            <a:hlinkClick r:id="rId4" action="ppaction://hlinksldjump" highlightClick="1"/>
          </p:cNvPr>
          <p:cNvSpPr/>
          <p:nvPr/>
        </p:nvSpPr>
        <p:spPr>
          <a:xfrm>
            <a:off x="179512" y="6021288"/>
            <a:ext cx="720080" cy="648072"/>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8228320A-5962-46DA-B663-3DD70BE1B7D0}" type="slidenum">
              <a:rPr lang="ru-RU" smtClean="0"/>
              <a:pPr>
                <a:defRPr/>
              </a:pPr>
              <a:t>7</a:t>
            </a:fld>
            <a:endParaRPr lang="ru-RU"/>
          </a:p>
        </p:txBody>
      </p:sp>
      <p:sp>
        <p:nvSpPr>
          <p:cNvPr id="7" name="Rectangle 1"/>
          <p:cNvSpPr>
            <a:spLocks noChangeArrowheads="1"/>
          </p:cNvSpPr>
          <p:nvPr/>
        </p:nvSpPr>
        <p:spPr bwMode="auto">
          <a:xfrm>
            <a:off x="323528" y="1628800"/>
            <a:ext cx="532859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lnSpc>
                <a:spcPct val="150000"/>
              </a:lnSpc>
            </a:pPr>
            <a:r>
              <a:rPr kumimoji="0" lang="en-US" sz="2000" b="1" i="0" u="none" strike="noStrike" cap="none" normalizeH="0" baseline="0" dirty="0" smtClean="0">
                <a:ln>
                  <a:noFill/>
                </a:ln>
                <a:solidFill>
                  <a:srgbClr val="0000FF"/>
                </a:solidFill>
                <a:effectLst/>
                <a:latin typeface="Script MT Bold" pitchFamily="66" charset="0"/>
                <a:ea typeface="Calibri" pitchFamily="34" charset="0"/>
                <a:cs typeface="Times New Roman" pitchFamily="18" charset="0"/>
              </a:rPr>
              <a:t>On this day we suggest you a bus trip to Wales. </a:t>
            </a:r>
          </a:p>
          <a:p>
            <a:pPr lvl="0" algn="ctr">
              <a:lnSpc>
                <a:spcPct val="150000"/>
              </a:lnSpc>
            </a:pPr>
            <a:r>
              <a:rPr lang="en-US" sz="2000" b="1" dirty="0" smtClean="0">
                <a:solidFill>
                  <a:srgbClr val="0000FF"/>
                </a:solidFill>
                <a:latin typeface="Script MT Bold" pitchFamily="66" charset="0"/>
                <a:ea typeface="Calibri" pitchFamily="34" charset="0"/>
                <a:cs typeface="Times New Roman" pitchFamily="18" charset="0"/>
              </a:rPr>
              <a:t>Wales is a land of beautiful landscapes and magnificent medieval castles. About one fifth of the territory of Wales is a National Park: rocky peaks and clean water of lakes, sandy coves and bays. It’ll be an unforgettable trip to the </a:t>
            </a:r>
            <a:r>
              <a:rPr lang="en-US" sz="2000" b="1" dirty="0" err="1" smtClean="0">
                <a:solidFill>
                  <a:srgbClr val="0000FF"/>
                </a:solidFill>
                <a:latin typeface="Script MT Bold" pitchFamily="66" charset="0"/>
                <a:ea typeface="Calibri" pitchFamily="34" charset="0"/>
                <a:cs typeface="Times New Roman" pitchFamily="18" charset="0"/>
              </a:rPr>
              <a:t>Snowdon</a:t>
            </a:r>
            <a:r>
              <a:rPr lang="en-US" sz="2000" b="1" dirty="0" smtClean="0">
                <a:solidFill>
                  <a:srgbClr val="0000FF"/>
                </a:solidFill>
                <a:latin typeface="Script MT Bold" pitchFamily="66" charset="0"/>
                <a:ea typeface="Calibri" pitchFamily="34" charset="0"/>
                <a:cs typeface="Times New Roman" pitchFamily="18" charset="0"/>
              </a:rPr>
              <a:t> mountain railway, and at the bottom of the mountains of </a:t>
            </a:r>
            <a:r>
              <a:rPr lang="en-US" sz="2000" b="1" dirty="0" err="1" smtClean="0">
                <a:solidFill>
                  <a:srgbClr val="0000FF"/>
                </a:solidFill>
                <a:latin typeface="Script MT Bold" pitchFamily="66" charset="0"/>
                <a:ea typeface="Calibri" pitchFamily="34" charset="0"/>
                <a:cs typeface="Times New Roman" pitchFamily="18" charset="0"/>
              </a:rPr>
              <a:t>Snowdonia</a:t>
            </a:r>
            <a:r>
              <a:rPr lang="en-US" sz="2000" b="1" dirty="0" smtClean="0">
                <a:solidFill>
                  <a:srgbClr val="0000FF"/>
                </a:solidFill>
                <a:latin typeface="Script MT Bold" pitchFamily="66" charset="0"/>
                <a:ea typeface="Calibri" pitchFamily="34" charset="0"/>
                <a:cs typeface="Times New Roman" pitchFamily="18" charset="0"/>
              </a:rPr>
              <a:t> you’ll find Bryn Bras Castle, you’ll see a park with waterfalls.</a:t>
            </a:r>
          </a:p>
        </p:txBody>
      </p:sp>
      <p:sp>
        <p:nvSpPr>
          <p:cNvPr id="8" name="Двойная волна 7"/>
          <p:cNvSpPr/>
          <p:nvPr/>
        </p:nvSpPr>
        <p:spPr>
          <a:xfrm>
            <a:off x="467544" y="836712"/>
            <a:ext cx="2232248" cy="864096"/>
          </a:xfrm>
          <a:prstGeom prst="doubleWave">
            <a:avLst>
              <a:gd name="adj1" fmla="val 6250"/>
              <a:gd name="adj2" fmla="val 2025"/>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24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Day 4</a:t>
            </a:r>
            <a:endParaRPr lang="ru-RU" sz="2400" b="1" spc="50" dirty="0">
              <a:ln w="11430"/>
              <a:solidFill>
                <a:srgbClr val="0000FF"/>
              </a:solidFill>
              <a:effectLst>
                <a:outerShdw blurRad="76200" dist="50800" dir="5400000" algn="tl" rotWithShape="0">
                  <a:srgbClr val="000000">
                    <a:alpha val="65000"/>
                  </a:srgbClr>
                </a:outerShdw>
              </a:effectLst>
            </a:endParaRPr>
          </a:p>
        </p:txBody>
      </p:sp>
      <p:pic>
        <p:nvPicPr>
          <p:cNvPr id="13" name="Рисунок 12" descr="800px-Pontcysyllte_aqueduct_arp-уэльс.jpg"/>
          <p:cNvPicPr>
            <a:picLocks noChangeAspect="1"/>
          </p:cNvPicPr>
          <p:nvPr/>
        </p:nvPicPr>
        <p:blipFill>
          <a:blip r:embed="rId2" cstate="print"/>
          <a:stretch>
            <a:fillRect/>
          </a:stretch>
        </p:blipFill>
        <p:spPr>
          <a:xfrm rot="1018406">
            <a:off x="5550406" y="4035817"/>
            <a:ext cx="3008380" cy="22186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Рисунок 13" descr="leedso-уэльс.jpg"/>
          <p:cNvPicPr>
            <a:picLocks noChangeAspect="1"/>
          </p:cNvPicPr>
          <p:nvPr/>
        </p:nvPicPr>
        <p:blipFill>
          <a:blip r:embed="rId3" cstate="print"/>
          <a:stretch>
            <a:fillRect/>
          </a:stretch>
        </p:blipFill>
        <p:spPr>
          <a:xfrm rot="2160913">
            <a:off x="5604006" y="1288442"/>
            <a:ext cx="3215126" cy="21501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Управляющая кнопка: домой 14">
            <a:hlinkClick r:id="rId4" action="ppaction://hlinksldjump" highlightClick="1"/>
          </p:cNvPr>
          <p:cNvSpPr/>
          <p:nvPr/>
        </p:nvSpPr>
        <p:spPr>
          <a:xfrm>
            <a:off x="179512" y="6021288"/>
            <a:ext cx="720080" cy="648072"/>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Управляющая кнопка: домой 11">
            <a:hlinkClick r:id="rId2" action="ppaction://hlinksldjump" highlightClick="1"/>
          </p:cNvPr>
          <p:cNvSpPr/>
          <p:nvPr/>
        </p:nvSpPr>
        <p:spPr>
          <a:xfrm>
            <a:off x="179512" y="6021288"/>
            <a:ext cx="720080" cy="648072"/>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descr="montage.jpg"/>
          <p:cNvPicPr>
            <a:picLocks noChangeAspect="1"/>
          </p:cNvPicPr>
          <p:nvPr/>
        </p:nvPicPr>
        <p:blipFill>
          <a:blip r:embed="rId3" cstate="print"/>
          <a:stretch>
            <a:fillRect/>
          </a:stretch>
        </p:blipFill>
        <p:spPr>
          <a:xfrm>
            <a:off x="5436096" y="4437112"/>
            <a:ext cx="3456384"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Номер слайда 5"/>
          <p:cNvSpPr>
            <a:spLocks noGrp="1"/>
          </p:cNvSpPr>
          <p:nvPr>
            <p:ph type="sldNum" sz="quarter" idx="12"/>
          </p:nvPr>
        </p:nvSpPr>
        <p:spPr/>
        <p:txBody>
          <a:bodyPr/>
          <a:lstStyle/>
          <a:p>
            <a:pPr>
              <a:defRPr/>
            </a:pPr>
            <a:fld id="{8228320A-5962-46DA-B663-3DD70BE1B7D0}" type="slidenum">
              <a:rPr lang="ru-RU" smtClean="0"/>
              <a:pPr>
                <a:defRPr/>
              </a:pPr>
              <a:t>8</a:t>
            </a:fld>
            <a:endParaRPr lang="ru-RU"/>
          </a:p>
        </p:txBody>
      </p:sp>
      <p:sp>
        <p:nvSpPr>
          <p:cNvPr id="7" name="Двойная волна 6"/>
          <p:cNvSpPr/>
          <p:nvPr/>
        </p:nvSpPr>
        <p:spPr>
          <a:xfrm>
            <a:off x="467544" y="836712"/>
            <a:ext cx="2232248" cy="864096"/>
          </a:xfrm>
          <a:prstGeom prst="doubleWave">
            <a:avLst>
              <a:gd name="adj1" fmla="val 6250"/>
              <a:gd name="adj2" fmla="val 2025"/>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24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Day 5</a:t>
            </a:r>
            <a:endParaRPr lang="ru-RU" sz="2400" b="1" spc="50" dirty="0">
              <a:ln w="11430"/>
              <a:solidFill>
                <a:srgbClr val="0000FF"/>
              </a:solidFill>
              <a:effectLst>
                <a:outerShdw blurRad="76200" dist="50800" dir="5400000" algn="tl" rotWithShape="0">
                  <a:srgbClr val="000000">
                    <a:alpha val="65000"/>
                  </a:srgbClr>
                </a:outerShdw>
              </a:effectLst>
            </a:endParaRPr>
          </a:p>
        </p:txBody>
      </p:sp>
      <p:sp>
        <p:nvSpPr>
          <p:cNvPr id="8" name="Прямоугольник 7"/>
          <p:cNvSpPr/>
          <p:nvPr/>
        </p:nvSpPr>
        <p:spPr>
          <a:xfrm>
            <a:off x="2699792" y="980728"/>
            <a:ext cx="5976664" cy="553998"/>
          </a:xfrm>
          <a:prstGeom prst="rect">
            <a:avLst/>
          </a:prstGeom>
        </p:spPr>
        <p:txBody>
          <a:bodyPr wrap="square">
            <a:spAutoFit/>
          </a:bodyPr>
          <a:lstStyle/>
          <a:p>
            <a:r>
              <a:rPr lang="en-US" sz="3000" b="1" dirty="0" smtClean="0">
                <a:latin typeface="Algerian" pitchFamily="82" charset="0"/>
              </a:rPr>
              <a:t>An Underground Adventure...</a:t>
            </a:r>
            <a:endParaRPr lang="ru-RU" sz="3000" dirty="0"/>
          </a:p>
        </p:txBody>
      </p:sp>
      <p:sp>
        <p:nvSpPr>
          <p:cNvPr id="9" name="Прямоугольник 8"/>
          <p:cNvSpPr/>
          <p:nvPr/>
        </p:nvSpPr>
        <p:spPr>
          <a:xfrm>
            <a:off x="323528" y="1651378"/>
            <a:ext cx="5328592" cy="4657942"/>
          </a:xfrm>
          <a:prstGeom prst="rect">
            <a:avLst/>
          </a:prstGeom>
        </p:spPr>
        <p:txBody>
          <a:bodyPr wrap="square">
            <a:spAutoFit/>
          </a:bodyPr>
          <a:lstStyle/>
          <a:p>
            <a:pPr algn="ctr">
              <a:lnSpc>
                <a:spcPct val="150000"/>
              </a:lnSpc>
            </a:pPr>
            <a:r>
              <a:rPr lang="en-US" sz="2000" b="1" dirty="0" smtClean="0">
                <a:solidFill>
                  <a:srgbClr val="0000FF"/>
                </a:solidFill>
                <a:latin typeface="Script MT Bold" pitchFamily="66" charset="0"/>
                <a:ea typeface="Calibri" pitchFamily="34" charset="0"/>
                <a:cs typeface="Times New Roman" pitchFamily="18" charset="0"/>
              </a:rPr>
              <a:t>Found deep beneath the mountains of Southern </a:t>
            </a:r>
            <a:r>
              <a:rPr lang="en-US" sz="2000" b="1" dirty="0" err="1" smtClean="0">
                <a:solidFill>
                  <a:srgbClr val="0000FF"/>
                </a:solidFill>
                <a:latin typeface="Script MT Bold" pitchFamily="66" charset="0"/>
                <a:ea typeface="Calibri" pitchFamily="34" charset="0"/>
                <a:cs typeface="Times New Roman" pitchFamily="18" charset="0"/>
              </a:rPr>
              <a:t>Snowdonia</a:t>
            </a:r>
            <a:r>
              <a:rPr lang="en-US" sz="2000" b="1" dirty="0" smtClean="0">
                <a:solidFill>
                  <a:srgbClr val="0000FF"/>
                </a:solidFill>
                <a:latin typeface="Script MT Bold" pitchFamily="66" charset="0"/>
                <a:ea typeface="Calibri" pitchFamily="34" charset="0"/>
                <a:cs typeface="Times New Roman" pitchFamily="18" charset="0"/>
              </a:rPr>
              <a:t> in the village of </a:t>
            </a:r>
            <a:r>
              <a:rPr lang="en-US" sz="2000" b="1" dirty="0" err="1" smtClean="0">
                <a:solidFill>
                  <a:srgbClr val="0000FF"/>
                </a:solidFill>
                <a:latin typeface="Script MT Bold" pitchFamily="66" charset="0"/>
                <a:ea typeface="Calibri" pitchFamily="34" charset="0"/>
                <a:cs typeface="Times New Roman" pitchFamily="18" charset="0"/>
              </a:rPr>
              <a:t>Corris</a:t>
            </a:r>
            <a:r>
              <a:rPr lang="en-US" sz="2000" b="1" dirty="0" smtClean="0">
                <a:solidFill>
                  <a:srgbClr val="0000FF"/>
                </a:solidFill>
                <a:latin typeface="Script MT Bold" pitchFamily="66" charset="0"/>
                <a:ea typeface="Calibri" pitchFamily="34" charset="0"/>
                <a:cs typeface="Times New Roman" pitchFamily="18" charset="0"/>
              </a:rPr>
              <a:t>, King Arthur's Labyrinth is one of the most mysterious visitor attractions in Mid Wales. Join your hooded Dark Age boatman and sail underground, through a waterfall and back across a thousand years. Submersed in the darkest of the Dark Ages, enjoy tales of King Arthur and other ancient Welsh legends as you explore the dramatic underground caverns and winding tunnels of the Labyrinth. </a:t>
            </a:r>
            <a:endParaRPr lang="ru-RU" sz="2000" b="1" dirty="0" smtClean="0">
              <a:solidFill>
                <a:srgbClr val="0000FF"/>
              </a:solidFill>
              <a:latin typeface="Script MT Bold" pitchFamily="66" charset="0"/>
              <a:ea typeface="Calibri" pitchFamily="34" charset="0"/>
              <a:cs typeface="Times New Roman" pitchFamily="18" charset="0"/>
            </a:endParaRPr>
          </a:p>
        </p:txBody>
      </p:sp>
      <p:pic>
        <p:nvPicPr>
          <p:cNvPr id="1026" name="Picture 2"/>
          <p:cNvPicPr>
            <a:picLocks noChangeAspect="1" noChangeArrowheads="1"/>
          </p:cNvPicPr>
          <p:nvPr/>
        </p:nvPicPr>
        <p:blipFill>
          <a:blip r:embed="rId4" cstate="print"/>
          <a:srcRect l="27459" t="10055" r="55413" b="72965"/>
          <a:stretch>
            <a:fillRect/>
          </a:stretch>
        </p:blipFill>
        <p:spPr bwMode="auto">
          <a:xfrm>
            <a:off x="5868144" y="1844824"/>
            <a:ext cx="2360610"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8228320A-5962-46DA-B663-3DD70BE1B7D0}" type="slidenum">
              <a:rPr lang="ru-RU" smtClean="0"/>
              <a:pPr>
                <a:defRPr/>
              </a:pPr>
              <a:t>9</a:t>
            </a:fld>
            <a:endParaRPr lang="ru-RU"/>
          </a:p>
        </p:txBody>
      </p:sp>
      <p:sp>
        <p:nvSpPr>
          <p:cNvPr id="7" name="Двойная волна 6"/>
          <p:cNvSpPr/>
          <p:nvPr/>
        </p:nvSpPr>
        <p:spPr>
          <a:xfrm>
            <a:off x="467544" y="836712"/>
            <a:ext cx="2232248" cy="864096"/>
          </a:xfrm>
          <a:prstGeom prst="doubleWave">
            <a:avLst>
              <a:gd name="adj1" fmla="val 6250"/>
              <a:gd name="adj2" fmla="val 2025"/>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2400" b="1" i="0" u="none" strike="noStrike" spc="50" normalizeH="0" baseline="0" dirty="0" smtClean="0">
                <a:ln w="11430"/>
                <a:solidFill>
                  <a:srgbClr val="0000FF"/>
                </a:soli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Day 6</a:t>
            </a:r>
            <a:endParaRPr lang="ru-RU" sz="2400" b="1" spc="50" dirty="0">
              <a:ln w="11430"/>
              <a:solidFill>
                <a:srgbClr val="0000FF"/>
              </a:solidFill>
              <a:effectLst>
                <a:outerShdw blurRad="76200" dist="50800" dir="5400000" algn="tl" rotWithShape="0">
                  <a:srgbClr val="000000">
                    <a:alpha val="65000"/>
                  </a:srgbClr>
                </a:outerShdw>
              </a:effectLst>
            </a:endParaRPr>
          </a:p>
        </p:txBody>
      </p:sp>
      <p:sp>
        <p:nvSpPr>
          <p:cNvPr id="8" name="Прямоугольник 7"/>
          <p:cNvSpPr/>
          <p:nvPr/>
        </p:nvSpPr>
        <p:spPr>
          <a:xfrm>
            <a:off x="683568" y="1772816"/>
            <a:ext cx="4572000" cy="4247317"/>
          </a:xfrm>
          <a:prstGeom prst="rect">
            <a:avLst/>
          </a:prstGeom>
        </p:spPr>
        <p:txBody>
          <a:bodyPr>
            <a:spAutoFit/>
          </a:bodyPr>
          <a:lstStyle/>
          <a:p>
            <a:pPr algn="ctr">
              <a:lnSpc>
                <a:spcPct val="150000"/>
              </a:lnSpc>
            </a:pPr>
            <a:r>
              <a:rPr lang="en-US" sz="2000" b="1" dirty="0" smtClean="0">
                <a:solidFill>
                  <a:srgbClr val="0000FF"/>
                </a:solidFill>
                <a:latin typeface="Script MT Bold" pitchFamily="66" charset="0"/>
                <a:ea typeface="Calibri" pitchFamily="34" charset="0"/>
                <a:cs typeface="Times New Roman" pitchFamily="18" charset="0"/>
              </a:rPr>
              <a:t>On this day you’ll have a walking tour of the ancient city of Chester with its famous black-and-white houses and a two-level shopping gallery "Rose.“ On the way you’ll see the medieval town of </a:t>
            </a:r>
            <a:r>
              <a:rPr lang="en-US" sz="2000" b="1" dirty="0" err="1" smtClean="0">
                <a:solidFill>
                  <a:srgbClr val="0000FF"/>
                </a:solidFill>
                <a:latin typeface="Script MT Bold" pitchFamily="66" charset="0"/>
                <a:ea typeface="Calibri" pitchFamily="34" charset="0"/>
                <a:cs typeface="Times New Roman" pitchFamily="18" charset="0"/>
              </a:rPr>
              <a:t>Conwy</a:t>
            </a:r>
            <a:r>
              <a:rPr lang="en-US" sz="2000" b="1" dirty="0" smtClean="0">
                <a:solidFill>
                  <a:srgbClr val="0000FF"/>
                </a:solidFill>
                <a:latin typeface="Script MT Bold" pitchFamily="66" charset="0"/>
                <a:ea typeface="Calibri" pitchFamily="34" charset="0"/>
                <a:cs typeface="Times New Roman" pitchFamily="18" charset="0"/>
              </a:rPr>
              <a:t> and explore the city </a:t>
            </a:r>
            <a:r>
              <a:rPr lang="en-US" sz="2000" b="1" dirty="0" err="1" smtClean="0">
                <a:solidFill>
                  <a:srgbClr val="0000FF"/>
                </a:solidFill>
                <a:latin typeface="Script MT Bold" pitchFamily="66" charset="0"/>
                <a:ea typeface="Calibri" pitchFamily="34" charset="0"/>
                <a:cs typeface="Times New Roman" pitchFamily="18" charset="0"/>
              </a:rPr>
              <a:t>Karnarfon</a:t>
            </a:r>
            <a:r>
              <a:rPr lang="en-US" sz="2000" b="1" dirty="0" smtClean="0">
                <a:solidFill>
                  <a:srgbClr val="0000FF"/>
                </a:solidFill>
                <a:latin typeface="Script MT Bold" pitchFamily="66" charset="0"/>
                <a:ea typeface="Calibri" pitchFamily="34" charset="0"/>
                <a:cs typeface="Times New Roman" pitchFamily="18" charset="0"/>
              </a:rPr>
              <a:t> which was the ancient capital of Wales, on the coast of the Irish Sea, and you’ll visit the castle </a:t>
            </a:r>
            <a:r>
              <a:rPr lang="en-US" sz="2000" b="1" dirty="0" err="1" smtClean="0">
                <a:solidFill>
                  <a:srgbClr val="0000FF"/>
                </a:solidFill>
                <a:latin typeface="Script MT Bold" pitchFamily="66" charset="0"/>
                <a:ea typeface="Calibri" pitchFamily="34" charset="0"/>
                <a:cs typeface="Times New Roman" pitchFamily="18" charset="0"/>
              </a:rPr>
              <a:t>Karnarfon</a:t>
            </a:r>
            <a:endParaRPr lang="ru-RU" sz="2000" b="1" dirty="0" err="1" smtClean="0">
              <a:solidFill>
                <a:srgbClr val="0000FF"/>
              </a:solidFill>
              <a:latin typeface="Script MT Bold" pitchFamily="66" charset="0"/>
              <a:ea typeface="Calibri" pitchFamily="34" charset="0"/>
              <a:cs typeface="Times New Roman" pitchFamily="18" charset="0"/>
            </a:endParaRPr>
          </a:p>
        </p:txBody>
      </p:sp>
      <p:pic>
        <p:nvPicPr>
          <p:cNvPr id="9" name="Рисунок 8" descr="08d514c2b1ee-конви.jpg"/>
          <p:cNvPicPr>
            <a:picLocks noChangeAspect="1"/>
          </p:cNvPicPr>
          <p:nvPr/>
        </p:nvPicPr>
        <p:blipFill>
          <a:blip r:embed="rId2" cstate="print"/>
          <a:stretch>
            <a:fillRect/>
          </a:stretch>
        </p:blipFill>
        <p:spPr>
          <a:xfrm>
            <a:off x="5220072" y="4149080"/>
            <a:ext cx="3597430" cy="2437259"/>
          </a:xfrm>
          <a:prstGeom prst="rect">
            <a:avLst/>
          </a:prstGeom>
          <a:ln>
            <a:noFill/>
          </a:ln>
          <a:effectLst>
            <a:outerShdw blurRad="292100" dist="139700" dir="2700000" algn="tl" rotWithShape="0">
              <a:srgbClr val="333333">
                <a:alpha val="65000"/>
              </a:srgbClr>
            </a:outerShdw>
          </a:effectLst>
        </p:spPr>
      </p:pic>
      <p:pic>
        <p:nvPicPr>
          <p:cNvPr id="10" name="Рисунок 9" descr="conwy-castle-wales.jpg"/>
          <p:cNvPicPr>
            <a:picLocks noChangeAspect="1"/>
          </p:cNvPicPr>
          <p:nvPr/>
        </p:nvPicPr>
        <p:blipFill>
          <a:blip r:embed="rId3" cstate="print"/>
          <a:stretch>
            <a:fillRect/>
          </a:stretch>
        </p:blipFill>
        <p:spPr>
          <a:xfrm>
            <a:off x="5364088" y="1412776"/>
            <a:ext cx="3215241" cy="2160240"/>
          </a:xfrm>
          <a:prstGeom prst="rect">
            <a:avLst/>
          </a:prstGeom>
          <a:ln>
            <a:noFill/>
          </a:ln>
          <a:effectLst>
            <a:outerShdw blurRad="292100" dist="139700" dir="2700000" algn="tl" rotWithShape="0">
              <a:srgbClr val="333333">
                <a:alpha val="65000"/>
              </a:srgbClr>
            </a:outerShdw>
          </a:effectLst>
        </p:spPr>
      </p:pic>
      <p:sp>
        <p:nvSpPr>
          <p:cNvPr id="11" name="Управляющая кнопка: домой 10">
            <a:hlinkClick r:id="rId4" action="ppaction://hlinksldjump" highlightClick="1"/>
          </p:cNvPr>
          <p:cNvSpPr/>
          <p:nvPr/>
        </p:nvSpPr>
        <p:spPr>
          <a:xfrm>
            <a:off x="179512" y="6021288"/>
            <a:ext cx="720080" cy="648072"/>
          </a:xfrm>
          <a:prstGeom prst="actionButtonHo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Путешествие">
  <a:themeElements>
    <a:clrScheme name="Другая 47">
      <a:dk1>
        <a:srgbClr val="8E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Путешествие</Template>
  <TotalTime>142</TotalTime>
  <Words>582</Words>
  <Application>Microsoft Office PowerPoint</Application>
  <PresentationFormat>Экран (4:3)</PresentationFormat>
  <Paragraphs>44</Paragraphs>
  <Slides>10</Slides>
  <Notes>0</Notes>
  <HiddenSlides>7</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Путешествие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сергей</dc:creator>
  <dc:description>http://aida.ucoz.ru</dc:description>
  <cp:lastModifiedBy>сергей</cp:lastModifiedBy>
  <cp:revision>33</cp:revision>
  <dcterms:created xsi:type="dcterms:W3CDTF">2012-12-02T18:57:58Z</dcterms:created>
  <dcterms:modified xsi:type="dcterms:W3CDTF">2014-06-24T17:13:08Z</dcterms:modified>
  <cp:category>шаблоны к Powerpoint</cp:category>
</cp:coreProperties>
</file>