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1" r:id="rId4"/>
    <p:sldId id="257" r:id="rId5"/>
    <p:sldId id="264" r:id="rId6"/>
    <p:sldId id="269" r:id="rId7"/>
    <p:sldId id="271" r:id="rId8"/>
    <p:sldId id="272" r:id="rId9"/>
    <p:sldId id="273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8B016-7338-482D-9526-F863A8B3E76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020E5-2969-4DED-9AC6-C7E1475ED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D1678-847D-40CF-B56E-E6EAA9CAB80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2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6.wmf"/><Relationship Id="rId5" Type="http://schemas.openxmlformats.org/officeDocument/2006/relationships/image" Target="../media/image25.png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40.png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9.png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37.wmf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oleObject" Target="../embeddings/oleObject25.bin"/><Relationship Id="rId3" Type="http://schemas.openxmlformats.org/officeDocument/2006/relationships/image" Target="../media/image51.png"/><Relationship Id="rId7" Type="http://schemas.openxmlformats.org/officeDocument/2006/relationships/image" Target="../media/image53.png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52.png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55.png"/><Relationship Id="rId14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2" Type="http://schemas.openxmlformats.org/officeDocument/2006/relationships/image" Target="../media/image70.png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«Сложение и вычитание дробей с разными знаменателями»</a:t>
            </a:r>
            <a:endParaRPr lang="ru-RU" dirty="0"/>
          </a:p>
        </p:txBody>
      </p:sp>
      <p:grpSp>
        <p:nvGrpSpPr>
          <p:cNvPr id="4" name="Группа 18"/>
          <p:cNvGrpSpPr>
            <a:grpSpLocks noGrp="1"/>
          </p:cNvGrpSpPr>
          <p:nvPr>
            <p:ph type="subTitle" idx="1"/>
          </p:nvPr>
        </p:nvGrpSpPr>
        <p:grpSpPr bwMode="auto">
          <a:xfrm>
            <a:off x="1357290" y="2500306"/>
            <a:ext cx="5286412" cy="2714644"/>
            <a:chOff x="785786" y="2549491"/>
            <a:chExt cx="6948041" cy="372106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916213">
              <a:off x="1303677" y="2829804"/>
              <a:ext cx="1057275" cy="136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630304">
              <a:off x="3538559" y="4777994"/>
              <a:ext cx="809625" cy="127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57289" y="4714884"/>
              <a:ext cx="942975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822211">
              <a:off x="6781327" y="3523656"/>
              <a:ext cx="952500" cy="127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106099">
              <a:off x="3107312" y="2549491"/>
              <a:ext cx="971550" cy="128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1499494">
              <a:off x="5730854" y="4984685"/>
              <a:ext cx="885825" cy="128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072066" y="4929198"/>
              <a:ext cx="33337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572000" y="3857628"/>
              <a:ext cx="33337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14612" y="4429132"/>
              <a:ext cx="33337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371975" y="3262313"/>
              <a:ext cx="4000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786446" y="4214818"/>
              <a:ext cx="4000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85786" y="4357694"/>
              <a:ext cx="4000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57422" y="2786058"/>
              <a:ext cx="4000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572264" y="2857496"/>
              <a:ext cx="47625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TextBox 18"/>
          <p:cNvSpPr txBox="1"/>
          <p:nvPr/>
        </p:nvSpPr>
        <p:spPr>
          <a:xfrm>
            <a:off x="5643570" y="5214950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Работу выполнила  учитель -практикант </a:t>
            </a:r>
            <a:r>
              <a:rPr lang="ru-RU" sz="2400" dirty="0" err="1" smtClean="0"/>
              <a:t>Тугушева</a:t>
            </a:r>
            <a:r>
              <a:rPr lang="ru-RU" sz="2400" dirty="0" smtClean="0"/>
              <a:t> </a:t>
            </a:r>
            <a:r>
              <a:rPr lang="ru-RU" sz="2400" dirty="0" err="1" smtClean="0"/>
              <a:t>Эльмира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34" y="628652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Молодцы!!!!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3"/>
          <p:cNvGraphicFramePr>
            <a:graphicFrameLocks noChangeAspect="1"/>
          </p:cNvGraphicFramePr>
          <p:nvPr/>
        </p:nvGraphicFramePr>
        <p:xfrm>
          <a:off x="5643563" y="4714875"/>
          <a:ext cx="963612" cy="1714500"/>
        </p:xfrm>
        <a:graphic>
          <a:graphicData uri="http://schemas.openxmlformats.org/presentationml/2006/ole">
            <p:oleObj spid="_x0000_s1026" name="Формула" r:id="rId3" imgW="215640" imgH="393480" progId="Equation.3">
              <p:embed/>
            </p:oleObj>
          </a:graphicData>
        </a:graphic>
      </p:graphicFrame>
      <p:graphicFrame>
        <p:nvGraphicFramePr>
          <p:cNvPr id="1029" name="Object 2"/>
          <p:cNvGraphicFramePr>
            <a:graphicFrameLocks noChangeAspect="1"/>
          </p:cNvGraphicFramePr>
          <p:nvPr/>
        </p:nvGraphicFramePr>
        <p:xfrm>
          <a:off x="5522913" y="2643188"/>
          <a:ext cx="1690687" cy="1643062"/>
        </p:xfrm>
        <a:graphic>
          <a:graphicData uri="http://schemas.openxmlformats.org/presentationml/2006/ole">
            <p:oleObj spid="_x0000_s1027" name="Формула" r:id="rId4" imgW="406080" imgH="393480" progId="Equation.3">
              <p:embed/>
            </p:oleObj>
          </a:graphicData>
        </a:graphic>
      </p:graphicFrame>
      <p:graphicFrame>
        <p:nvGraphicFramePr>
          <p:cNvPr id="1030" name="Object 1"/>
          <p:cNvGraphicFramePr>
            <a:graphicFrameLocks noChangeAspect="1"/>
          </p:cNvGraphicFramePr>
          <p:nvPr/>
        </p:nvGraphicFramePr>
        <p:xfrm>
          <a:off x="2654300" y="4714875"/>
          <a:ext cx="1482725" cy="1665288"/>
        </p:xfrm>
        <a:graphic>
          <a:graphicData uri="http://schemas.openxmlformats.org/presentationml/2006/ole">
            <p:oleObj spid="_x0000_s1028" name="Формула" r:id="rId5" imgW="342720" imgH="393480" progId="Equation.3">
              <p:embed/>
            </p:oleObj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500063" y="1643063"/>
            <a:ext cx="65928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1. Сократите  дробь: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228600" y="2409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33" name="Picture 9" descr="C:\Users\Елена\AppData\Local\Microsoft\Windows\Temporary Internet Files\Content.IE5\8281P4EY\MC90034330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25" y="214313"/>
            <a:ext cx="2141538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2" descr="C:\Users\Елена\AppData\Local\Microsoft\Windows\Temporary Internet Files\Content.IE5\8281P4EY\MC90032480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214313"/>
            <a:ext cx="2428875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3" descr="C:\Users\Елена\AppData\Local\Microsoft\Windows\Temporary Internet Files\Content.IE5\8281P4EY\MC90029035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8992" y="2857496"/>
            <a:ext cx="16906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4" descr="C:\Users\Елена\AppData\Local\Microsoft\Windows\Temporary Internet Files\Content.IE5\MDMGJ3UM\MC90025092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8" y="4429125"/>
            <a:ext cx="20320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786058"/>
            <a:ext cx="642942" cy="1393041"/>
          </a:xfrm>
          <a:prstGeom prst="rect">
            <a:avLst/>
          </a:prstGeom>
          <a:noFill/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285852" y="2714620"/>
          <a:ext cx="919163" cy="1428750"/>
        </p:xfrm>
        <a:graphic>
          <a:graphicData uri="http://schemas.openxmlformats.org/presentationml/2006/ole">
            <p:oleObj spid="_x0000_s1032" name="Формула" r:id="rId11" imgW="253800" imgH="39348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158038" y="2714625"/>
          <a:ext cx="846137" cy="1643063"/>
        </p:xfrm>
        <a:graphic>
          <a:graphicData uri="http://schemas.openxmlformats.org/presentationml/2006/ole">
            <p:oleObj spid="_x0000_s1033" name="Формула" r:id="rId12" imgW="20304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132263" y="4786313"/>
          <a:ext cx="581025" cy="1643062"/>
        </p:xfrm>
        <a:graphic>
          <a:graphicData uri="http://schemas.openxmlformats.org/presentationml/2006/ole">
            <p:oleObj spid="_x0000_s1034" name="Формула" r:id="rId13" imgW="139680" imgH="393480" progId="Equation.3">
              <p:embed/>
            </p:oleObj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6643702" y="4929198"/>
          <a:ext cx="919163" cy="1428750"/>
        </p:xfrm>
        <a:graphic>
          <a:graphicData uri="http://schemas.openxmlformats.org/presentationml/2006/ole">
            <p:oleObj spid="_x0000_s1035" name="Формула" r:id="rId14" imgW="253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85813" y="1500188"/>
          <a:ext cx="2714625" cy="1885950"/>
        </p:xfrm>
        <a:graphic>
          <a:graphicData uri="http://schemas.openxmlformats.org/presentationml/2006/ole">
            <p:oleObj spid="_x0000_s2050" name="Формула" r:id="rId3" imgW="558558" imgH="393529" progId="Equation.3">
              <p:embed/>
            </p:oleObj>
          </a:graphicData>
        </a:graphic>
      </p:graphicFrame>
      <p:graphicFrame>
        <p:nvGraphicFramePr>
          <p:cNvPr id="5123" name="Object 1"/>
          <p:cNvGraphicFramePr>
            <a:graphicFrameLocks noChangeAspect="1"/>
          </p:cNvGraphicFramePr>
          <p:nvPr/>
        </p:nvGraphicFramePr>
        <p:xfrm>
          <a:off x="4929188" y="4643438"/>
          <a:ext cx="2925762" cy="1643062"/>
        </p:xfrm>
        <a:graphic>
          <a:graphicData uri="http://schemas.openxmlformats.org/presentationml/2006/ole">
            <p:oleObj spid="_x0000_s2051" name="Формула" r:id="rId4" imgW="698197" imgH="393529" progId="Equation.3">
              <p:embed/>
            </p:oleObj>
          </a:graphicData>
        </a:graphic>
      </p:graphicFrame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Зачеркни лишнее число: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2860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b="1">
                <a:cs typeface="Times New Roman" pitchFamily="18" charset="0"/>
              </a:rPr>
              <a:t>                   </a:t>
            </a:r>
            <a:endParaRPr lang="ru-RU">
              <a:cs typeface="Times New Roman" pitchFamily="18" charset="0"/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22860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8" name="Picture 5" descr="C:\Users\Елена\AppData\Local\Microsoft\Windows\Temporary Internet Files\Content.IE5\8281P4EY\MC90043490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4000504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4" descr="C:\Users\Елена\AppData\Local\Microsoft\Windows\Temporary Internet Files\Content.IE5\3MHRWBIU\MC90025066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1214422"/>
            <a:ext cx="2100263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785786" y="1571612"/>
            <a:ext cx="857256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15008" y="4357694"/>
            <a:ext cx="1214446" cy="214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89852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3.Выполните действия: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0637" y="2214554"/>
            <a:ext cx="2462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31775" y="1285875"/>
          <a:ext cx="2105025" cy="1357313"/>
        </p:xfrm>
        <a:graphic>
          <a:graphicData uri="http://schemas.openxmlformats.org/presentationml/2006/ole">
            <p:oleObj spid="_x0000_s3074" name="Формула" r:id="rId3" imgW="609480" imgH="393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06788" y="1285875"/>
          <a:ext cx="2320925" cy="1436688"/>
        </p:xfrm>
        <a:graphic>
          <a:graphicData uri="http://schemas.openxmlformats.org/presentationml/2006/ole">
            <p:oleObj spid="_x0000_s3075" name="Формула" r:id="rId4" imgW="63468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78592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1.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1" name="Picture 9" descr="C:\Users\Елена\AppData\Local\Microsoft\Windows\Temporary Internet Files\Content.IE5\8281P4EY\MC90029065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98438"/>
            <a:ext cx="2048230" cy="175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143240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" name="Picture 7" descr="C:\Users\Елена\AppData\Local\Microsoft\Windows\Temporary Internet Files\Content.IE5\8281P4EY\MC90031240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857232"/>
            <a:ext cx="2252662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0" y="357187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3.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428596" y="3000372"/>
          <a:ext cx="641420" cy="1643074"/>
        </p:xfrm>
        <a:graphic>
          <a:graphicData uri="http://schemas.openxmlformats.org/presentationml/2006/ole">
            <p:oleObj spid="_x0000_s3076" name="Формула" r:id="rId7" imgW="152334" imgH="393529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0100" y="35004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+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3077" name="Object 1"/>
          <p:cNvGraphicFramePr>
            <a:graphicFrameLocks noChangeAspect="1"/>
          </p:cNvGraphicFramePr>
          <p:nvPr/>
        </p:nvGraphicFramePr>
        <p:xfrm>
          <a:off x="1285852" y="2928934"/>
          <a:ext cx="1390650" cy="1643062"/>
        </p:xfrm>
        <a:graphic>
          <a:graphicData uri="http://schemas.openxmlformats.org/presentationml/2006/ole">
            <p:oleObj spid="_x0000_s3077" name="Формула" r:id="rId8" imgW="330120" imgH="39348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000364" y="342900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4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3527425" y="3214688"/>
          <a:ext cx="1835150" cy="1357312"/>
        </p:xfrm>
        <a:graphic>
          <a:graphicData uri="http://schemas.openxmlformats.org/presentationml/2006/ole">
            <p:oleObj spid="_x0000_s3078" name="Формула" r:id="rId9" imgW="55872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28794" y="53578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</a:t>
            </a:r>
            <a:endParaRPr lang="ru-RU" b="1" dirty="0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214546" y="4929198"/>
          <a:ext cx="1670050" cy="1357312"/>
        </p:xfrm>
        <a:graphic>
          <a:graphicData uri="http://schemas.openxmlformats.org/presentationml/2006/ole">
            <p:oleObj spid="_x0000_s3079" name="Формула" r:id="rId10" imgW="507960" imgH="39348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14876" y="528638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ru-RU" dirty="0"/>
          </a:p>
        </p:txBody>
      </p:sp>
      <p:graphicFrame>
        <p:nvGraphicFramePr>
          <p:cNvPr id="3080" name="Object 3"/>
          <p:cNvGraphicFramePr>
            <a:graphicFrameLocks noChangeAspect="1"/>
          </p:cNvGraphicFramePr>
          <p:nvPr/>
        </p:nvGraphicFramePr>
        <p:xfrm>
          <a:off x="5072066" y="4786323"/>
          <a:ext cx="2078728" cy="1285884"/>
        </p:xfrm>
        <a:graphic>
          <a:graphicData uri="http://schemas.openxmlformats.org/presentationml/2006/ole">
            <p:oleObj spid="_x0000_s3080" name="Формула" r:id="rId11" imgW="634680" imgH="393480" progId="Equation.3">
              <p:embed/>
            </p:oleObj>
          </a:graphicData>
        </a:graphic>
      </p:graphicFrame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1357298"/>
            <a:ext cx="571504" cy="1263325"/>
          </a:xfrm>
          <a:prstGeom prst="rect">
            <a:avLst/>
          </a:prstGeom>
          <a:noFill/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357298"/>
            <a:ext cx="642942" cy="1421240"/>
          </a:xfrm>
          <a:prstGeom prst="rect">
            <a:avLst/>
          </a:prstGeom>
          <a:noFill/>
        </p:spPr>
      </p:pic>
      <p:pic>
        <p:nvPicPr>
          <p:cNvPr id="24" name="Picture 1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271084"/>
            <a:ext cx="571504" cy="1263325"/>
          </a:xfrm>
          <a:prstGeom prst="rect">
            <a:avLst/>
          </a:prstGeom>
          <a:noFill/>
        </p:spPr>
      </p:pic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857620" y="4929198"/>
          <a:ext cx="750887" cy="1357313"/>
        </p:xfrm>
        <a:graphic>
          <a:graphicData uri="http://schemas.openxmlformats.org/presentationml/2006/ole">
            <p:oleObj spid="_x0000_s3081" name="Формула" r:id="rId15" imgW="228600" imgH="39348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7072330" y="4714884"/>
          <a:ext cx="1500198" cy="1417719"/>
        </p:xfrm>
        <a:graphic>
          <a:graphicData uri="http://schemas.openxmlformats.org/presentationml/2006/ole">
            <p:oleObj spid="_x0000_s3083" name="Формула" r:id="rId16" imgW="533160" imgH="393480" progId="Equation.3">
              <p:embed/>
            </p:oleObj>
          </a:graphicData>
        </a:graphic>
      </p:graphicFrame>
      <p:graphicFrame>
        <p:nvGraphicFramePr>
          <p:cNvPr id="3084" name="Object 1"/>
          <p:cNvGraphicFramePr>
            <a:graphicFrameLocks noChangeAspect="1"/>
          </p:cNvGraphicFramePr>
          <p:nvPr/>
        </p:nvGraphicFramePr>
        <p:xfrm>
          <a:off x="2428860" y="3000372"/>
          <a:ext cx="855662" cy="1643063"/>
        </p:xfrm>
        <a:graphic>
          <a:graphicData uri="http://schemas.openxmlformats.org/presentationml/2006/ole">
            <p:oleObj spid="_x0000_s3084" name="Формула" r:id="rId17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4.Найдите значения выражения: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бакалавр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215206" y="2928934"/>
            <a:ext cx="16192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96875" y="1285875"/>
          <a:ext cx="1135063" cy="1228725"/>
        </p:xfrm>
        <a:graphic>
          <a:graphicData uri="http://schemas.openxmlformats.org/presentationml/2006/ole">
            <p:oleObj spid="_x0000_s23554" name="Формула" r:id="rId4" imgW="33012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571612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1.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23555" name="Object 1"/>
          <p:cNvGraphicFramePr>
            <a:graphicFrameLocks noChangeAspect="1"/>
          </p:cNvGraphicFramePr>
          <p:nvPr/>
        </p:nvGraphicFramePr>
        <p:xfrm>
          <a:off x="1357290" y="1142984"/>
          <a:ext cx="1004887" cy="1465262"/>
        </p:xfrm>
        <a:graphic>
          <a:graphicData uri="http://schemas.openxmlformats.org/presentationml/2006/ole">
            <p:oleObj spid="_x0000_s23555" name="Формула" r:id="rId5" imgW="26640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14324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2.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928933"/>
            <a:ext cx="1500198" cy="1067937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643446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3.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171448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4.</a:t>
            </a:r>
            <a:endParaRPr lang="ru-RU" b="1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357693"/>
            <a:ext cx="1214446" cy="1030439"/>
          </a:xfrm>
          <a:prstGeom prst="rect">
            <a:avLst/>
          </a:prstGeom>
          <a:noFill/>
        </p:spPr>
      </p:pic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357298"/>
            <a:ext cx="1431311" cy="1214446"/>
          </a:xfrm>
          <a:prstGeom prst="rect">
            <a:avLst/>
          </a:prstGeom>
          <a:noFill/>
        </p:spPr>
      </p:pic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357298"/>
            <a:ext cx="500066" cy="1105409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928794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ru-RU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143109" y="2857497"/>
          <a:ext cx="1328830" cy="1143008"/>
        </p:xfrm>
        <a:graphic>
          <a:graphicData uri="http://schemas.openxmlformats.org/presentationml/2006/ole">
            <p:oleObj spid="_x0000_s23558" name="Формула" r:id="rId10" imgW="457200" imgH="393480" progId="Equation.3">
              <p:embed/>
            </p:oleObj>
          </a:graphicData>
        </a:graphic>
      </p:graphicFrame>
      <p:graphicFrame>
        <p:nvGraphicFramePr>
          <p:cNvPr id="23559" name="Object 4"/>
          <p:cNvGraphicFramePr>
            <a:graphicFrameLocks noChangeAspect="1"/>
          </p:cNvGraphicFramePr>
          <p:nvPr/>
        </p:nvGraphicFramePr>
        <p:xfrm>
          <a:off x="2071670" y="4286256"/>
          <a:ext cx="665162" cy="1143000"/>
        </p:xfrm>
        <a:graphic>
          <a:graphicData uri="http://schemas.openxmlformats.org/presentationml/2006/ole">
            <p:oleObj spid="_x0000_s23559" name="Формула" r:id="rId11" imgW="228600" imgH="39348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785918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ru-RU" dirty="0"/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5429256" y="1214422"/>
          <a:ext cx="1292225" cy="1465262"/>
        </p:xfrm>
        <a:graphic>
          <a:graphicData uri="http://schemas.openxmlformats.org/presentationml/2006/ole">
            <p:oleObj spid="_x0000_s23561" name="Формула" r:id="rId12" imgW="342720" imgH="39348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500430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</a:t>
            </a:r>
            <a:endParaRPr lang="ru-RU" b="1" dirty="0"/>
          </a:p>
        </p:txBody>
      </p:sp>
      <p:graphicFrame>
        <p:nvGraphicFramePr>
          <p:cNvPr id="23562" name="Object 4"/>
          <p:cNvGraphicFramePr>
            <a:graphicFrameLocks noChangeAspect="1"/>
          </p:cNvGraphicFramePr>
          <p:nvPr/>
        </p:nvGraphicFramePr>
        <p:xfrm>
          <a:off x="3857620" y="2786058"/>
          <a:ext cx="1711325" cy="1357313"/>
        </p:xfrm>
        <a:graphic>
          <a:graphicData uri="http://schemas.openxmlformats.org/presentationml/2006/ole">
            <p:oleObj spid="_x0000_s23562" name="Формула" r:id="rId13" imgW="495000" imgH="393480" progId="Equation.3">
              <p:embed/>
            </p:oleObj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5643570" y="2714620"/>
          <a:ext cx="766763" cy="1465263"/>
        </p:xfrm>
        <a:graphic>
          <a:graphicData uri="http://schemas.openxmlformats.org/presentationml/2006/ole">
            <p:oleObj spid="_x0000_s23563" name="Формула" r:id="rId14" imgW="203040" imgH="393480" progId="Equation.3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500430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6.</a:t>
            </a:r>
            <a:endParaRPr lang="ru-RU" b="1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4076700" y="4429125"/>
          <a:ext cx="1666875" cy="1357313"/>
        </p:xfrm>
        <a:graphic>
          <a:graphicData uri="http://schemas.openxmlformats.org/presentationml/2006/ole">
            <p:oleObj spid="_x0000_s23564" name="Формула" r:id="rId15" imgW="482400" imgH="393480" progId="Equation.3">
              <p:embed/>
            </p:oleObj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5881688" y="4429125"/>
          <a:ext cx="862012" cy="1465263"/>
        </p:xfrm>
        <a:graphic>
          <a:graphicData uri="http://schemas.openxmlformats.org/presentationml/2006/ole">
            <p:oleObj spid="_x0000_s23565" name="Формула" r:id="rId16" imgW="228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710"/>
          </a:xfrm>
        </p:spPr>
        <p:txBody>
          <a:bodyPr/>
          <a:lstStyle/>
          <a:p>
            <a:pPr algn="ctr"/>
            <a:r>
              <a:rPr lang="ru-RU" dirty="0" smtClean="0"/>
              <a:t>5. Решите уравнения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6748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Решение: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Решение :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571472" y="785794"/>
          <a:ext cx="1690687" cy="1082675"/>
        </p:xfrm>
        <a:graphic>
          <a:graphicData uri="http://schemas.openxmlformats.org/presentationml/2006/ole">
            <p:oleObj spid="_x0000_s24579" name="Формула" r:id="rId3" imgW="558720" imgH="393480" progId="Equation.3">
              <p:embed/>
            </p:oleObj>
          </a:graphicData>
        </a:graphic>
      </p:graphicFrame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285720" y="1857364"/>
          <a:ext cx="2420938" cy="1082675"/>
        </p:xfrm>
        <a:graphic>
          <a:graphicData uri="http://schemas.openxmlformats.org/presentationml/2006/ole">
            <p:oleObj spid="_x0000_s24580" name="Формула" r:id="rId4" imgW="799920" imgH="393480" progId="Equation.3">
              <p:embed/>
            </p:oleObj>
          </a:graphicData>
        </a:graphic>
      </p:graphicFrame>
      <p:graphicFrame>
        <p:nvGraphicFramePr>
          <p:cNvPr id="24581" name="Object 2"/>
          <p:cNvGraphicFramePr>
            <a:graphicFrameLocks noChangeAspect="1"/>
          </p:cNvGraphicFramePr>
          <p:nvPr/>
        </p:nvGraphicFramePr>
        <p:xfrm>
          <a:off x="714348" y="3571876"/>
          <a:ext cx="1882775" cy="1082675"/>
        </p:xfrm>
        <a:graphic>
          <a:graphicData uri="http://schemas.openxmlformats.org/presentationml/2006/ole">
            <p:oleObj spid="_x0000_s24581" name="Формула" r:id="rId5" imgW="622080" imgH="39348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00034" y="5214950"/>
          <a:ext cx="2882900" cy="1082675"/>
        </p:xfrm>
        <a:graphic>
          <a:graphicData uri="http://schemas.openxmlformats.org/presentationml/2006/ole">
            <p:oleObj spid="_x0000_s24582" name="Формула" r:id="rId6" imgW="95220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00496" y="13572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endParaRPr lang="ru-RU" dirty="0"/>
          </a:p>
        </p:txBody>
      </p:sp>
      <p:graphicFrame>
        <p:nvGraphicFramePr>
          <p:cNvPr id="24583" name="Object 2"/>
          <p:cNvGraphicFramePr>
            <a:graphicFrameLocks noChangeAspect="1"/>
          </p:cNvGraphicFramePr>
          <p:nvPr/>
        </p:nvGraphicFramePr>
        <p:xfrm>
          <a:off x="4357686" y="1000108"/>
          <a:ext cx="1882775" cy="1082675"/>
        </p:xfrm>
        <a:graphic>
          <a:graphicData uri="http://schemas.openxmlformats.org/presentationml/2006/ole">
            <p:oleObj spid="_x0000_s24583" name="Формула" r:id="rId7" imgW="62208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57686" y="207167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Решение: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4584" name="Object 2"/>
          <p:cNvGraphicFramePr>
            <a:graphicFrameLocks noChangeAspect="1"/>
          </p:cNvGraphicFramePr>
          <p:nvPr/>
        </p:nvGraphicFramePr>
        <p:xfrm>
          <a:off x="3992563" y="2357438"/>
          <a:ext cx="2613025" cy="1082675"/>
        </p:xfrm>
        <a:graphic>
          <a:graphicData uri="http://schemas.openxmlformats.org/presentationml/2006/ole">
            <p:oleObj spid="_x0000_s24584" name="Формула" r:id="rId8" imgW="863280" imgH="393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0049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endParaRPr lang="ru-RU" dirty="0"/>
          </a:p>
        </p:txBody>
      </p:sp>
      <p:graphicFrame>
        <p:nvGraphicFramePr>
          <p:cNvPr id="24585" name="Object 2"/>
          <p:cNvGraphicFramePr>
            <a:graphicFrameLocks noChangeAspect="1"/>
          </p:cNvGraphicFramePr>
          <p:nvPr/>
        </p:nvGraphicFramePr>
        <p:xfrm>
          <a:off x="4448175" y="3571875"/>
          <a:ext cx="1844675" cy="1082675"/>
        </p:xfrm>
        <a:graphic>
          <a:graphicData uri="http://schemas.openxmlformats.org/presentationml/2006/ole">
            <p:oleObj spid="_x0000_s24585" name="Формула" r:id="rId9" imgW="60948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00562" y="464344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Решение: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4586" name="Object 2"/>
          <p:cNvGraphicFramePr>
            <a:graphicFrameLocks noChangeAspect="1"/>
          </p:cNvGraphicFramePr>
          <p:nvPr/>
        </p:nvGraphicFramePr>
        <p:xfrm>
          <a:off x="4119563" y="5143500"/>
          <a:ext cx="2805112" cy="1082675"/>
        </p:xfrm>
        <a:graphic>
          <a:graphicData uri="http://schemas.openxmlformats.org/presentationml/2006/ole">
            <p:oleObj spid="_x0000_s24586" name="Формула" r:id="rId10" imgW="927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472518" cy="55388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6.Решите задачу :</a:t>
            </a:r>
          </a:p>
          <a:p>
            <a:pPr>
              <a:buNone/>
            </a:pPr>
            <a:r>
              <a:rPr lang="ru-RU" sz="4000" dirty="0" smtClean="0"/>
              <a:t>Папа принёс домой мандарины.</a:t>
            </a:r>
            <a:r>
              <a:rPr lang="en-US" sz="4000" dirty="0" smtClean="0"/>
              <a:t> </a:t>
            </a:r>
            <a:r>
              <a:rPr lang="ru-RU" sz="4000" dirty="0" smtClean="0"/>
              <a:t>Коля съел  </a:t>
            </a:r>
            <a:r>
              <a:rPr lang="en-US" sz="4000" dirty="0" smtClean="0"/>
              <a:t>   </a:t>
            </a:r>
            <a:r>
              <a:rPr lang="ru-RU" sz="4000" dirty="0" smtClean="0"/>
              <a:t>всех мандаринов, а Вася, на правах старшего брата, съел  </a:t>
            </a:r>
            <a:r>
              <a:rPr lang="en-US" sz="4000" dirty="0" smtClean="0"/>
              <a:t>    </a:t>
            </a:r>
            <a:r>
              <a:rPr lang="ru-RU" sz="4000" dirty="0" smtClean="0"/>
              <a:t>принесённых мандаринов. Остальная часть фруктов осталась родителям. Какая часть фруктов осталась родителям?</a:t>
            </a:r>
          </a:p>
          <a:p>
            <a:endParaRPr lang="ru-RU" dirty="0"/>
          </a:p>
        </p:txBody>
      </p:sp>
      <p:graphicFrame>
        <p:nvGraphicFramePr>
          <p:cNvPr id="27650" name="Object 1"/>
          <p:cNvGraphicFramePr>
            <a:graphicFrameLocks noChangeAspect="1"/>
          </p:cNvGraphicFramePr>
          <p:nvPr/>
        </p:nvGraphicFramePr>
        <p:xfrm>
          <a:off x="3214678" y="2071678"/>
          <a:ext cx="484973" cy="928694"/>
        </p:xfrm>
        <a:graphic>
          <a:graphicData uri="http://schemas.openxmlformats.org/presentationml/2006/ole">
            <p:oleObj spid="_x0000_s27650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2071670" y="3214686"/>
          <a:ext cx="428628" cy="1092884"/>
        </p:xfrm>
        <a:graphic>
          <a:graphicData uri="http://schemas.openxmlformats.org/presentationml/2006/ole">
            <p:oleObj spid="_x0000_s27651" name="Формула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Решение: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1- </a:t>
            </a:r>
            <a:endParaRPr lang="ru-RU" dirty="0"/>
          </a:p>
        </p:txBody>
      </p:sp>
      <p:graphicFrame>
        <p:nvGraphicFramePr>
          <p:cNvPr id="28674" name="Object 1"/>
          <p:cNvGraphicFramePr>
            <a:graphicFrameLocks noChangeAspect="1"/>
          </p:cNvGraphicFramePr>
          <p:nvPr/>
        </p:nvGraphicFramePr>
        <p:xfrm>
          <a:off x="785786" y="1857364"/>
          <a:ext cx="755650" cy="928687"/>
        </p:xfrm>
        <a:graphic>
          <a:graphicData uri="http://schemas.openxmlformats.org/presentationml/2006/ole">
            <p:oleObj spid="_x0000_s28674" name="Формула" r:id="rId3" imgW="317160" imgH="39348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500166" y="1785926"/>
          <a:ext cx="1143000" cy="1092200"/>
        </p:xfrm>
        <a:graphic>
          <a:graphicData uri="http://schemas.openxmlformats.org/presentationml/2006/ole">
            <p:oleObj spid="_x0000_s28675" name="Формула" r:id="rId4" imgW="40608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86050" y="214311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(Съели Коля и Вася вместе)  </a:t>
            </a:r>
            <a:endParaRPr lang="ru-RU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142976" y="3143248"/>
          <a:ext cx="1143000" cy="1092200"/>
        </p:xfrm>
        <a:graphic>
          <a:graphicData uri="http://schemas.openxmlformats.org/presentationml/2006/ole">
            <p:oleObj spid="_x0000_s28676" name="Формула" r:id="rId5" imgW="40608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14546" y="3357562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(Осталось родителям)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5143512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     Ответ: </a:t>
            </a:r>
            <a:endParaRPr lang="ru-RU" sz="4800" dirty="0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143240" y="5072074"/>
          <a:ext cx="428625" cy="1092200"/>
        </p:xfrm>
        <a:graphic>
          <a:graphicData uri="http://schemas.openxmlformats.org/presentationml/2006/ole">
            <p:oleObj spid="_x0000_s28677" name="Формула" r:id="rId6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01750" y="928670"/>
          <a:ext cx="6540500" cy="5081723"/>
        </p:xfrm>
        <a:graphic>
          <a:graphicData uri="http://schemas.openxmlformats.org/drawingml/2006/table">
            <a:tbl>
              <a:tblPr/>
              <a:tblGrid>
                <a:gridCol w="2179955"/>
                <a:gridCol w="2179955"/>
                <a:gridCol w="2180590"/>
              </a:tblGrid>
              <a:tr h="57150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3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021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11" name="Picture 4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643050"/>
            <a:ext cx="285752" cy="619130"/>
          </a:xfrm>
          <a:prstGeom prst="rect">
            <a:avLst/>
          </a:prstGeom>
          <a:noFill/>
        </p:spPr>
      </p:pic>
      <p:sp>
        <p:nvSpPr>
          <p:cNvPr id="32814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13" name="Picture 4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5" y="2357430"/>
            <a:ext cx="335210" cy="726286"/>
          </a:xfrm>
          <a:prstGeom prst="rect">
            <a:avLst/>
          </a:prstGeom>
          <a:noFill/>
        </p:spPr>
      </p:pic>
      <p:sp>
        <p:nvSpPr>
          <p:cNvPr id="3281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15" name="Picture 4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071810"/>
            <a:ext cx="428628" cy="928695"/>
          </a:xfrm>
          <a:prstGeom prst="rect">
            <a:avLst/>
          </a:prstGeom>
          <a:noFill/>
        </p:spPr>
      </p:pic>
      <p:sp>
        <p:nvSpPr>
          <p:cNvPr id="32818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17" name="Picture 4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5" y="4143380"/>
            <a:ext cx="1013873" cy="781052"/>
          </a:xfrm>
          <a:prstGeom prst="rect">
            <a:avLst/>
          </a:prstGeom>
          <a:noFill/>
        </p:spPr>
      </p:pic>
      <p:sp>
        <p:nvSpPr>
          <p:cNvPr id="32820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19" name="Picture 5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143512"/>
            <a:ext cx="395657" cy="857256"/>
          </a:xfrm>
          <a:prstGeom prst="rect">
            <a:avLst/>
          </a:prstGeom>
          <a:noFill/>
        </p:spPr>
      </p:pic>
      <p:sp>
        <p:nvSpPr>
          <p:cNvPr id="3282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21" name="Picture 5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571611"/>
            <a:ext cx="285752" cy="619129"/>
          </a:xfrm>
          <a:prstGeom prst="rect">
            <a:avLst/>
          </a:prstGeom>
          <a:noFill/>
        </p:spPr>
      </p:pic>
      <p:sp>
        <p:nvSpPr>
          <p:cNvPr id="3282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23" name="Picture 5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428868"/>
            <a:ext cx="357190" cy="773912"/>
          </a:xfrm>
          <a:prstGeom prst="rect">
            <a:avLst/>
          </a:prstGeom>
          <a:noFill/>
        </p:spPr>
      </p:pic>
      <p:sp>
        <p:nvSpPr>
          <p:cNvPr id="32826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25" name="Picture 5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286124"/>
            <a:ext cx="857256" cy="594364"/>
          </a:xfrm>
          <a:prstGeom prst="rect">
            <a:avLst/>
          </a:prstGeom>
          <a:noFill/>
        </p:spPr>
      </p:pic>
      <p:sp>
        <p:nvSpPr>
          <p:cNvPr id="32828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27" name="Picture 5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4286256"/>
            <a:ext cx="296742" cy="642942"/>
          </a:xfrm>
          <a:prstGeom prst="rect">
            <a:avLst/>
          </a:prstGeom>
          <a:noFill/>
        </p:spPr>
      </p:pic>
      <p:sp>
        <p:nvSpPr>
          <p:cNvPr id="32830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29" name="Picture 6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5214950"/>
            <a:ext cx="357190" cy="773912"/>
          </a:xfrm>
          <a:prstGeom prst="rect">
            <a:avLst/>
          </a:prstGeom>
          <a:noFill/>
        </p:spPr>
      </p:pic>
      <p:sp>
        <p:nvSpPr>
          <p:cNvPr id="32832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31" name="Picture 6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1500174"/>
            <a:ext cx="357190" cy="773912"/>
          </a:xfrm>
          <a:prstGeom prst="rect">
            <a:avLst/>
          </a:prstGeom>
          <a:noFill/>
        </p:spPr>
      </p:pic>
      <p:sp>
        <p:nvSpPr>
          <p:cNvPr id="32834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33" name="Picture 6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357430"/>
            <a:ext cx="357190" cy="773912"/>
          </a:xfrm>
          <a:prstGeom prst="rect">
            <a:avLst/>
          </a:prstGeom>
          <a:noFill/>
        </p:spPr>
      </p:pic>
      <p:sp>
        <p:nvSpPr>
          <p:cNvPr id="32836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35" name="Picture 6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3286124"/>
            <a:ext cx="357190" cy="773912"/>
          </a:xfrm>
          <a:prstGeom prst="rect">
            <a:avLst/>
          </a:prstGeom>
          <a:noFill/>
        </p:spPr>
      </p:pic>
      <p:sp>
        <p:nvSpPr>
          <p:cNvPr id="32838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37" name="Picture 6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150520"/>
            <a:ext cx="357190" cy="773912"/>
          </a:xfrm>
          <a:prstGeom prst="rect">
            <a:avLst/>
          </a:prstGeom>
          <a:noFill/>
        </p:spPr>
      </p:pic>
      <p:sp>
        <p:nvSpPr>
          <p:cNvPr id="32840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39" name="Picture 71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5286388"/>
            <a:ext cx="333375" cy="49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186</Words>
  <Application>Microsoft Office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Поток</vt:lpstr>
      <vt:lpstr>Формула</vt:lpstr>
      <vt:lpstr>«Сложение и вычитание дробей с разными знаменателями»</vt:lpstr>
      <vt:lpstr>Слайд 2</vt:lpstr>
      <vt:lpstr>Слайд 3</vt:lpstr>
      <vt:lpstr>3.Выполните действия: </vt:lpstr>
      <vt:lpstr> 4.Найдите значения выражения:  </vt:lpstr>
      <vt:lpstr>5. Решите уравнения :</vt:lpstr>
      <vt:lpstr>Слайд 7</vt:lpstr>
      <vt:lpstr>Решение: 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«Сложение и вычитание дробей с разными знаменателями»</dc:title>
  <dc:creator>Admin</dc:creator>
  <cp:lastModifiedBy>Admin</cp:lastModifiedBy>
  <cp:revision>38</cp:revision>
  <dcterms:created xsi:type="dcterms:W3CDTF">2015-01-27T14:59:05Z</dcterms:created>
  <dcterms:modified xsi:type="dcterms:W3CDTF">2015-02-10T19:31:54Z</dcterms:modified>
</cp:coreProperties>
</file>