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4" r:id="rId8"/>
    <p:sldId id="265" r:id="rId9"/>
    <p:sldId id="263" r:id="rId10"/>
    <p:sldId id="262" r:id="rId11"/>
    <p:sldId id="26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Сила упругости. Закон Гука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7 класса</a:t>
            </a:r>
          </a:p>
          <a:p>
            <a:r>
              <a:rPr lang="ru-RU" smtClean="0"/>
              <a:t>10  вопросов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9.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От чего зависит сила упругости?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От модуля силы, деформирующей тело.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От величины деформации.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От жесткости деформируемого тела 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От всех этих величин.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10.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При каких деформациях справедлив (выполняется) закон Гука?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210574"/>
            <a:ext cx="828092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При сжатии и растяжении.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При изгибе и кручении.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При всех видах деформации.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 При всех деформациях, если они упругие деформации.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0" y="1397000"/>
          <a:ext cx="8352930" cy="174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</a:tblGrid>
              <a:tr h="87198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</a:tr>
              <a:tr h="87198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</a:t>
                      </a:r>
                      <a:r>
                        <a:rPr lang="ru-RU" sz="3200" smtClean="0"/>
                        <a:t>,г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1.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Когда возникает сила упругости?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Когда тело движется.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Когда тело останавливается.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Когда тело деформируется.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Когда тело распрямляется.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2.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Что называют деформацией тела?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 Прогиб тела при ударе по нему.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Изменение формы тела при его растяжении.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Уменьшение объёма тела при сжатии.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Любое изменение формы и объёма тела.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3.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Какое тело испытывает  деформацию растяжения?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9512" y="4653136"/>
            <a:ext cx="896448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 № 1 (хлопья под прессом)               В) № 3 (скамейка)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№ 2 (подвес люстры)                          Г) № 4  (стол)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 descr="C:\Users\й1123\Desktop\К УРОКАМ\ск\7 КЛАСС\2. Взаимодействие тел (Часть 2)\2 Сила упругости. Закон Гука\сканирование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130" y="2132856"/>
            <a:ext cx="780354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4.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Какое тело испытывает  деформацию изгиб?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9512" y="4653136"/>
            <a:ext cx="896448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 № 1 (хлопья под прессом)               В) № 3 (скамейка)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№ 2 (подвес люстры)                          Г) № 4  (стол)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 descr="C:\Users\й1123\Desktop\К УРОКАМ\ск\7 КЛАСС\2. Взаимодействие тел (Часть 2)\2 Сила упругости. Закон Гука\сканирование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410" y="1988840"/>
            <a:ext cx="8272132" cy="2366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5.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Какое тело испытывает  деформацию сжатие?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9512" y="4653136"/>
            <a:ext cx="896448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 № 1 (хлопья под прессом)               В) № 3 (скамейка)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№ 2 (подвес люстры)                          Г) № 4  (стол)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4" name="Picture 2" descr="C:\Users\й1123\Desktop\К УРОКАМ\ск\7 КЛАСС\2. Взаимодействие тел (Часть 2)\2 Сила упругости. Закон Гука\сканирование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916832"/>
            <a:ext cx="780354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2376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6. </a:t>
            </a:r>
            <a:r>
              <a:rPr lang="ru-RU" sz="3600" dirty="0" smtClean="0">
                <a:solidFill>
                  <a:srgbClr val="0070C0"/>
                </a:solidFill>
              </a:rPr>
              <a:t>Опора деформируется под  действием груза.  Когда модуль силы упругости становится равным модулю силы тяжести, действующей на груз?</a:t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9512" y="3861048"/>
            <a:ext cx="856895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Когда опора начинает прогибаться.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Когда, прогнувшись, опора перестаёт    деформироваться.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Когда при снятии груза опора начинает выпрямляться.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Такого равенства не бывает никогда.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122" name="Picture 2" descr="C:\Users\й1123\Desktop\К УРОКАМ\ск\7 КЛАСС\2. Взаимодействие тел (Часть 2)\2 Сила упругости. Закон Гука\сканирование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4536504" cy="2082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51216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 7. </a:t>
            </a:r>
            <a:r>
              <a:rPr lang="ru-RU" sz="3200" dirty="0" smtClean="0">
                <a:solidFill>
                  <a:srgbClr val="0070C0"/>
                </a:solidFill>
              </a:rPr>
              <a:t>В каком из изображённых случаев сила упругости отсутствует (равна нулю)</a:t>
            </a:r>
            <a:r>
              <a:rPr lang="ru-RU" sz="4000" dirty="0" smtClean="0">
                <a:solidFill>
                  <a:srgbClr val="0070C0"/>
                </a:solidFill>
              </a:rPr>
              <a:t>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536" y="4725144"/>
            <a:ext cx="828092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№ 1 (резиновый мяч с вмятиной после удара).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№ 2 (доска, перекинутая через ручей).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№ 3 (пружина с грузом).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Нет такого случая.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098" name="Picture 2" descr="C:\Users\й1123\Desktop\К УРОКАМ\ск\7 КЛАСС\2. Взаимодействие тел (Часть 2)\2 Сила упругости. Закон Гука\сканирование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000" y="1556792"/>
            <a:ext cx="6503186" cy="3111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8.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Какая из приведённых формул соответствует закону Гука?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826128"/>
            <a:ext cx="662473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</a:t>
            </a:r>
            <a:r>
              <a:rPr lang="ru-RU" sz="3200" dirty="0" smtClean="0"/>
              <a:t>)   </a:t>
            </a:r>
            <a:r>
              <a:rPr lang="en-US" sz="3600" dirty="0" smtClean="0"/>
              <a:t>F = k∙</a:t>
            </a:r>
            <a:r>
              <a:rPr lang="en-US" sz="2800" dirty="0" smtClean="0"/>
              <a:t>∆</a:t>
            </a:r>
            <a:r>
              <a:rPr lang="en-US" sz="3600" dirty="0" smtClean="0"/>
              <a:t>l</a:t>
            </a:r>
            <a:r>
              <a:rPr lang="ru-RU" sz="3600" dirty="0" smtClean="0"/>
              <a:t> </a:t>
            </a: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</a:t>
            </a:r>
            <a:r>
              <a:rPr lang="en-US" sz="2800" dirty="0" smtClean="0"/>
              <a:t> </a:t>
            </a:r>
            <a:r>
              <a:rPr lang="en-US" sz="3200" dirty="0" smtClean="0"/>
              <a:t>  F= </a:t>
            </a:r>
            <a:r>
              <a:rPr lang="el-GR" sz="3200" dirty="0" smtClean="0"/>
              <a:t>ρ</a:t>
            </a:r>
            <a:r>
              <a:rPr lang="en-US" sz="3200" dirty="0" smtClean="0"/>
              <a:t> ∙</a:t>
            </a:r>
            <a:r>
              <a:rPr lang="en-US" sz="3600" dirty="0" smtClean="0"/>
              <a:t> </a:t>
            </a:r>
            <a:r>
              <a:rPr lang="en-US" sz="3200" dirty="0" smtClean="0"/>
              <a:t>g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Arial"/>
                <a:cs typeface="Arial"/>
              </a:rPr>
              <a:t>∙ V</a:t>
            </a: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</a:t>
            </a:r>
            <a:r>
              <a:rPr lang="ru-RU" sz="3200" dirty="0" smtClean="0"/>
              <a:t>)</a:t>
            </a:r>
            <a:r>
              <a:rPr lang="en-US" sz="3200" dirty="0" smtClean="0"/>
              <a:t>  </a:t>
            </a:r>
            <a:r>
              <a:rPr lang="ru-RU" sz="3200" dirty="0" smtClean="0"/>
              <a:t> </a:t>
            </a:r>
            <a:r>
              <a:rPr lang="en-US" sz="3200" dirty="0" smtClean="0"/>
              <a:t>F = </a:t>
            </a:r>
            <a:r>
              <a:rPr lang="en-US" sz="2800" dirty="0" smtClean="0"/>
              <a:t>m ∙</a:t>
            </a:r>
            <a:r>
              <a:rPr lang="en-US" sz="3200" dirty="0" smtClean="0"/>
              <a:t> g</a:t>
            </a:r>
            <a:r>
              <a:rPr lang="ru-RU" sz="2800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419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Сила упругости. Закон Гука</vt:lpstr>
      <vt:lpstr>Вопрос 1.  Когда возникает сила упругости?</vt:lpstr>
      <vt:lpstr>Вопрос 2.  Что называют деформацией тела?</vt:lpstr>
      <vt:lpstr>Вопрос 3.  Какое тело испытывает  деформацию растяжения?</vt:lpstr>
      <vt:lpstr>Вопрос 4.  Какое тело испытывает  деформацию изгиб?</vt:lpstr>
      <vt:lpstr>Вопрос 5.  Какое тело испытывает  деформацию сжатие?</vt:lpstr>
      <vt:lpstr>Вопрос 6. Опора деформируется под  действием груза.  Когда модуль силы упругости становится равным модулю силы тяжести, действующей на груз? </vt:lpstr>
      <vt:lpstr>Вопрос  7. В каком из изображённых случаев сила упругости отсутствует (равна нулю)?</vt:lpstr>
      <vt:lpstr>Вопрос 8.  Какая из приведённых формул соответствует закону Гука?</vt:lpstr>
      <vt:lpstr>Вопрос 9.  От чего зависит сила упругости?</vt:lpstr>
      <vt:lpstr>Вопрос 10.  При каких деформациях справедлив (выполняется) закон Гука?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упругости. Закон Гука</dc:title>
  <dc:creator>олечка</dc:creator>
  <cp:lastModifiedBy>й1123</cp:lastModifiedBy>
  <cp:revision>23</cp:revision>
  <dcterms:created xsi:type="dcterms:W3CDTF">2013-01-03T02:04:23Z</dcterms:created>
  <dcterms:modified xsi:type="dcterms:W3CDTF">2013-02-01T10:15:14Z</dcterms:modified>
</cp:coreProperties>
</file>