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digo-mir.ru/literaturnaya-viktorina-puteshestvie-po-skazkam" TargetMode="External"/><Relationship Id="rId2" Type="http://schemas.openxmlformats.org/officeDocument/2006/relationships/hyperlink" Target="http://www.fotodryg.ru/img/raskraski/116-raskraska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lib.convdocs.org/pars_docs/refs/68/67121/67121_html_m60bfc886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6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573016"/>
            <a:ext cx="4896544" cy="206578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ru-RU" sz="3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Гусева Наталья Николаевна</a:t>
            </a:r>
          </a:p>
          <a:p>
            <a:pPr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3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Жердевская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СОШ»</a:t>
            </a:r>
          </a:p>
          <a:p>
            <a:pPr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 г.</a:t>
            </a:r>
            <a:endParaRPr lang="ru-RU" sz="3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shap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6000585" cy="1052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21217227 (1).png"/>
          <p:cNvPicPr>
            <a:picLocks noChangeAspect="1"/>
          </p:cNvPicPr>
          <p:nvPr/>
        </p:nvPicPr>
        <p:blipFill>
          <a:blip r:embed="rId3" cstate="print"/>
          <a:srcRect b="1465"/>
          <a:stretch>
            <a:fillRect/>
          </a:stretch>
        </p:blipFill>
        <p:spPr>
          <a:xfrm>
            <a:off x="1403648" y="3429000"/>
            <a:ext cx="1800200" cy="224610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Овал 5"/>
          <p:cNvSpPr/>
          <p:nvPr/>
        </p:nvSpPr>
        <p:spPr>
          <a:xfrm>
            <a:off x="1187624" y="2204864"/>
            <a:ext cx="7056784" cy="12024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6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00000"/>
                </a:solidFill>
                <a:latin typeface="Monotype Corsiva" pitchFamily="66" charset="0"/>
                <a:cs typeface="Times New Roman" pitchFamily="18" charset="0"/>
              </a:rPr>
              <a:t>Викторина-раскраска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00000"/>
                </a:solidFill>
                <a:latin typeface="Monotype Corsiva" pitchFamily="66" charset="0"/>
                <a:cs typeface="Times New Roman" pitchFamily="18" charset="0"/>
              </a:rPr>
              <a:t> по сказкам. 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114800" cy="2232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Куда отправился доктор Айболит по телеграмме?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8 - коп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600400" cy="4176464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Америку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580112" y="4149080"/>
            <a:ext cx="216024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Африку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042792" cy="21602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Хозяйка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Артемона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600400" cy="4176464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Мальвина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578051" y="41490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Алиса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114800" cy="2232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Как звали хитрого кота из сказки «Золотой ключик»?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7"/>
            <a:ext cx="3600400" cy="4176464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Базилио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580112" y="4149080"/>
            <a:ext cx="216024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Мурзик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48680"/>
            <a:ext cx="4114800" cy="21602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кого превратился гадкий утёнок?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600400" cy="4176465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орла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580112" y="4149080"/>
            <a:ext cx="216024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лебедя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68760"/>
            <a:ext cx="4131633" cy="4525963"/>
          </a:xfrm>
        </p:spPr>
      </p:pic>
      <p:sp>
        <p:nvSpPr>
          <p:cNvPr id="5" name="Стрелка вправо 4">
            <a:hlinkClick r:id="" action="ppaction://hlinkshowjump?jump=endshow"/>
          </p:cNvPr>
          <p:cNvSpPr/>
          <p:nvPr/>
        </p:nvSpPr>
        <p:spPr>
          <a:xfrm>
            <a:off x="7452320" y="5733256"/>
            <a:ext cx="1410456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hlinkClick r:id="rId2"/>
              </a:rPr>
              <a:t>http://www.fotodryg.ru/img/raskraski/116-raskraska.gif</a:t>
            </a:r>
            <a:r>
              <a:rPr lang="ru-RU" sz="2400" dirty="0" smtClean="0"/>
              <a:t>   картинка – раскраска</a:t>
            </a:r>
          </a:p>
          <a:p>
            <a:r>
              <a:rPr lang="ru-RU" sz="2400" u="sng" dirty="0" smtClean="0">
                <a:hlinkClick r:id="rId3"/>
              </a:rPr>
              <a:t>http://indigo-mir.ru/literaturnaya-viktorina-puteshestvie-po-skazkam</a:t>
            </a:r>
            <a:r>
              <a:rPr lang="ru-RU" sz="2400" dirty="0" smtClean="0"/>
              <a:t>  - вопросы викторины</a:t>
            </a:r>
          </a:p>
          <a:p>
            <a:r>
              <a:rPr lang="en-US" sz="2400" dirty="0" smtClean="0">
                <a:hlinkClick r:id="rId4"/>
              </a:rPr>
              <a:t>http://lib.convdocs.org/pars_docs/refs/68/67121/67121_html_m60bfc886.png</a:t>
            </a:r>
            <a:r>
              <a:rPr lang="ru-RU" sz="2400" smtClean="0"/>
              <a:t>    </a:t>
            </a:r>
            <a:r>
              <a:rPr lang="ru-RU" sz="2400" dirty="0" smtClean="0"/>
              <a:t>- рамка</a:t>
            </a:r>
            <a:endParaRPr lang="ru-RU" sz="2400" dirty="0"/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7452320" y="5733256"/>
            <a:ext cx="133844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Пройдите тест.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Найдите правильный ответ, 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нажмите на него, если все будет верно, то рисунок предстанет перед вами в красочном виде!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агетная рамка 3">
            <a:hlinkClick r:id="" action="ppaction://hlinkshowjump?jump=nextslide"/>
          </p:cNvPr>
          <p:cNvSpPr/>
          <p:nvPr/>
        </p:nvSpPr>
        <p:spPr>
          <a:xfrm>
            <a:off x="6732240" y="5589240"/>
            <a:ext cx="1618480" cy="72008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3528" y="4725144"/>
            <a:ext cx="576064" cy="15544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hlinkClick r:id="" action="ppaction://hlinkshowjump?jump=lastslide"/>
              </a:rPr>
              <a:t>источники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114800" cy="21602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Кто автор произведения «Кошкин дом»?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600400" cy="4165923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Самуил Маршак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580112" y="4149080"/>
            <a:ext cx="216024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Пётр Ершов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114800" cy="2232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Усатый персонаж сказки Чуковского.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2 - копия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412776"/>
            <a:ext cx="3600400" cy="4214377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noaction">
              <a:snd r:embed="rId5" name="voltag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котище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5580112" y="41490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тараканище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042792" cy="21602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Из чего сварил кашу хитрый солдат?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3 - коп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1412776"/>
            <a:ext cx="3600401" cy="4152178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из топора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580112" y="4149080"/>
            <a:ext cx="216024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из молотка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042792" cy="21602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Фрукты, которыми объелся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Чебурашка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4.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600400" cy="4149242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яблоки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580112" y="41490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апельсины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48680"/>
            <a:ext cx="4114800" cy="21602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Самый знаменитый житель Цветочного города.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5 - коп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600400" cy="4149242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Незнайка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580112" y="41490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Буратино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48680"/>
            <a:ext cx="4608512" cy="21602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Назовите отчество Федоры из сказки Чуковского 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Федорино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горе»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6 - коп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600400" cy="4162987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Егоровна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voltage.wav"/>
            </a:hlinkClick>
          </p:cNvPr>
          <p:cNvSpPr/>
          <p:nvPr/>
        </p:nvSpPr>
        <p:spPr>
          <a:xfrm>
            <a:off x="5580112" y="4149080"/>
            <a:ext cx="216024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Николаевна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114800" cy="2232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Автор сказки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 Конёк – Горбунок».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7 - коп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579651" cy="4176463"/>
          </a:xfr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кругленный прямоугольник 4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5580112" y="2348880"/>
            <a:ext cx="216024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Самуил Маршак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580112" y="4149080"/>
            <a:ext cx="216024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Пётр Ершов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171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</vt:lpstr>
      <vt:lpstr>Слайд 2</vt:lpstr>
      <vt:lpstr>Кто автор произведения «Кошкин дом»?</vt:lpstr>
      <vt:lpstr>Усатый персонаж сказки Чуковского.</vt:lpstr>
      <vt:lpstr>Из чего сварил кашу хитрый солдат?</vt:lpstr>
      <vt:lpstr>Фрукты, которыми объелся Чебурашка.</vt:lpstr>
      <vt:lpstr>Самый знаменитый житель Цветочного города.</vt:lpstr>
      <vt:lpstr>Назовите отчество Федоры из сказки Чуковского «Федорино горе»</vt:lpstr>
      <vt:lpstr>Автор сказки  « Конёк – Горбунок».</vt:lpstr>
      <vt:lpstr>Куда отправился доктор Айболит по телеграмме?</vt:lpstr>
      <vt:lpstr>Хозяйка Артемона.</vt:lpstr>
      <vt:lpstr>Как звали хитрого кота из сказки «Золотой ключик»?</vt:lpstr>
      <vt:lpstr>В кого превратился гадкий утёнок?</vt:lpstr>
      <vt:lpstr>Молодцы!</vt:lpstr>
      <vt:lpstr>Источники.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27</cp:revision>
  <dcterms:created xsi:type="dcterms:W3CDTF">2015-02-05T14:28:53Z</dcterms:created>
  <dcterms:modified xsi:type="dcterms:W3CDTF">2015-02-07T05:45:20Z</dcterms:modified>
</cp:coreProperties>
</file>