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0" r:id="rId4"/>
    <p:sldId id="261" r:id="rId5"/>
    <p:sldId id="263" r:id="rId6"/>
    <p:sldId id="258" r:id="rId7"/>
    <p:sldId id="270" r:id="rId8"/>
    <p:sldId id="271" r:id="rId9"/>
    <p:sldId id="272" r:id="rId10"/>
    <p:sldId id="273" r:id="rId11"/>
    <p:sldId id="277" r:id="rId12"/>
    <p:sldId id="269" r:id="rId13"/>
    <p:sldId id="278" r:id="rId14"/>
    <p:sldId id="279" r:id="rId15"/>
    <p:sldId id="280" r:id="rId16"/>
    <p:sldId id="259" r:id="rId17"/>
    <p:sldId id="257" r:id="rId18"/>
    <p:sldId id="266" r:id="rId19"/>
    <p:sldId id="267" r:id="rId20"/>
    <p:sldId id="268" r:id="rId21"/>
    <p:sldId id="274" r:id="rId22"/>
    <p:sldId id="276" r:id="rId23"/>
    <p:sldId id="275" r:id="rId24"/>
    <p:sldId id="264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7226C-5979-4595-A71B-5C1B96A45A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429DC-B750-442C-BFD7-99319F0D25BC}">
      <dgm:prSet phldrT="[Текст]"/>
      <dgm:spPr/>
      <dgm:t>
        <a:bodyPr/>
        <a:lstStyle/>
        <a:p>
          <a:r>
            <a:rPr lang="ru-RU" b="1" dirty="0" smtClean="0"/>
            <a:t>Программное обеспечение (ПО)</a:t>
          </a:r>
          <a:endParaRPr lang="ru-RU" b="1" dirty="0"/>
        </a:p>
      </dgm:t>
    </dgm:pt>
    <dgm:pt modelId="{A969CBED-602C-45E0-84FB-C0C47985266D}" type="parTrans" cxnId="{AE3337CD-3CED-4405-931E-6614D16E640F}">
      <dgm:prSet/>
      <dgm:spPr/>
      <dgm:t>
        <a:bodyPr/>
        <a:lstStyle/>
        <a:p>
          <a:endParaRPr lang="ru-RU"/>
        </a:p>
      </dgm:t>
    </dgm:pt>
    <dgm:pt modelId="{E36F843E-6F24-4A6D-91C4-521E8D01DE4D}" type="sibTrans" cxnId="{AE3337CD-3CED-4405-931E-6614D16E640F}">
      <dgm:prSet/>
      <dgm:spPr/>
      <dgm:t>
        <a:bodyPr/>
        <a:lstStyle/>
        <a:p>
          <a:endParaRPr lang="ru-RU"/>
        </a:p>
      </dgm:t>
    </dgm:pt>
    <dgm:pt modelId="{5E27A14B-74F1-4AA4-8631-24344EDBD7E1}">
      <dgm:prSet phldrT="[Текст]"/>
      <dgm:spPr/>
      <dgm:t>
        <a:bodyPr/>
        <a:lstStyle/>
        <a:p>
          <a:r>
            <a:rPr lang="ru-RU" dirty="0" smtClean="0"/>
            <a:t>Системное ПО</a:t>
          </a:r>
          <a:endParaRPr lang="ru-RU" dirty="0"/>
        </a:p>
      </dgm:t>
    </dgm:pt>
    <dgm:pt modelId="{C3493B10-0263-4A6F-81EB-7E3C0A24C2F8}" type="parTrans" cxnId="{F34F58AE-7398-4C7A-B38C-C92609A21B0D}">
      <dgm:prSet/>
      <dgm:spPr/>
      <dgm:t>
        <a:bodyPr/>
        <a:lstStyle/>
        <a:p>
          <a:endParaRPr lang="ru-RU"/>
        </a:p>
      </dgm:t>
    </dgm:pt>
    <dgm:pt modelId="{39641303-A318-465B-A630-06F746C4D955}" type="sibTrans" cxnId="{F34F58AE-7398-4C7A-B38C-C92609A21B0D}">
      <dgm:prSet/>
      <dgm:spPr/>
      <dgm:t>
        <a:bodyPr/>
        <a:lstStyle/>
        <a:p>
          <a:endParaRPr lang="ru-RU"/>
        </a:p>
      </dgm:t>
    </dgm:pt>
    <dgm:pt modelId="{F4673039-149E-4236-B9F2-4D2A46BC74F4}">
      <dgm:prSet phldrT="[Текст]"/>
      <dgm:spPr/>
      <dgm:t>
        <a:bodyPr/>
        <a:lstStyle/>
        <a:p>
          <a:r>
            <a:rPr lang="ru-RU" dirty="0" smtClean="0"/>
            <a:t>Прикладное ПО</a:t>
          </a:r>
          <a:endParaRPr lang="ru-RU" dirty="0"/>
        </a:p>
      </dgm:t>
    </dgm:pt>
    <dgm:pt modelId="{FC8263AD-46E2-48A4-862C-D33AB923CE1E}" type="parTrans" cxnId="{CF0DBECA-531C-4528-B4B4-73979B16B74E}">
      <dgm:prSet/>
      <dgm:spPr/>
      <dgm:t>
        <a:bodyPr/>
        <a:lstStyle/>
        <a:p>
          <a:endParaRPr lang="ru-RU"/>
        </a:p>
      </dgm:t>
    </dgm:pt>
    <dgm:pt modelId="{0B548500-6172-4F01-9383-D754304403E1}" type="sibTrans" cxnId="{CF0DBECA-531C-4528-B4B4-73979B16B74E}">
      <dgm:prSet/>
      <dgm:spPr/>
      <dgm:t>
        <a:bodyPr/>
        <a:lstStyle/>
        <a:p>
          <a:endParaRPr lang="ru-RU"/>
        </a:p>
      </dgm:t>
    </dgm:pt>
    <dgm:pt modelId="{DFE950CF-0117-4DAF-8FC2-C738867F6839}">
      <dgm:prSet/>
      <dgm:spPr/>
      <dgm:t>
        <a:bodyPr/>
        <a:lstStyle/>
        <a:p>
          <a:r>
            <a:rPr lang="ru-RU" dirty="0" smtClean="0"/>
            <a:t>Системы программирования</a:t>
          </a:r>
          <a:endParaRPr lang="ru-RU" dirty="0"/>
        </a:p>
      </dgm:t>
    </dgm:pt>
    <dgm:pt modelId="{62D99EDF-084C-408D-BAAA-A34FA143ED32}" type="parTrans" cxnId="{86DE436B-4568-465D-88A6-4F083BE294B6}">
      <dgm:prSet/>
      <dgm:spPr/>
      <dgm:t>
        <a:bodyPr/>
        <a:lstStyle/>
        <a:p>
          <a:endParaRPr lang="ru-RU"/>
        </a:p>
      </dgm:t>
    </dgm:pt>
    <dgm:pt modelId="{16BE84E9-1BE2-4970-A071-D922496794FB}" type="sibTrans" cxnId="{86DE436B-4568-465D-88A6-4F083BE294B6}">
      <dgm:prSet/>
      <dgm:spPr/>
      <dgm:t>
        <a:bodyPr/>
        <a:lstStyle/>
        <a:p>
          <a:endParaRPr lang="ru-RU"/>
        </a:p>
      </dgm:t>
    </dgm:pt>
    <dgm:pt modelId="{8A265A82-234A-4EE5-8781-39E174135304}" type="pres">
      <dgm:prSet presAssocID="{E677226C-5979-4595-A71B-5C1B96A45A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2EF4B-6404-4529-81C7-43D45E977642}" type="pres">
      <dgm:prSet presAssocID="{8A4429DC-B750-442C-BFD7-99319F0D25BC}" presName="hierRoot1" presStyleCnt="0"/>
      <dgm:spPr/>
    </dgm:pt>
    <dgm:pt modelId="{E352E013-B784-42FB-85E3-E64C0F23A466}" type="pres">
      <dgm:prSet presAssocID="{8A4429DC-B750-442C-BFD7-99319F0D25BC}" presName="composite" presStyleCnt="0"/>
      <dgm:spPr/>
    </dgm:pt>
    <dgm:pt modelId="{1B55B431-1209-4C84-87FA-D224B51CCC7A}" type="pres">
      <dgm:prSet presAssocID="{8A4429DC-B750-442C-BFD7-99319F0D25BC}" presName="background" presStyleLbl="node0" presStyleIdx="0" presStyleCnt="1"/>
      <dgm:spPr/>
    </dgm:pt>
    <dgm:pt modelId="{F6010E14-D4CD-4EBB-9919-6319569549B1}" type="pres">
      <dgm:prSet presAssocID="{8A4429DC-B750-442C-BFD7-99319F0D25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4A1A3-4C33-4010-9033-8C1B9722AAD8}" type="pres">
      <dgm:prSet presAssocID="{8A4429DC-B750-442C-BFD7-99319F0D25BC}" presName="hierChild2" presStyleCnt="0"/>
      <dgm:spPr/>
    </dgm:pt>
    <dgm:pt modelId="{2206D129-C523-4084-A499-7C19972BE89B}" type="pres">
      <dgm:prSet presAssocID="{C3493B10-0263-4A6F-81EB-7E3C0A24C2F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7B10F93-E4B3-4E44-A0C4-AB9601BEB682}" type="pres">
      <dgm:prSet presAssocID="{5E27A14B-74F1-4AA4-8631-24344EDBD7E1}" presName="hierRoot2" presStyleCnt="0"/>
      <dgm:spPr/>
    </dgm:pt>
    <dgm:pt modelId="{B39BEDC5-4648-49EA-9DC9-527FB97AF1E8}" type="pres">
      <dgm:prSet presAssocID="{5E27A14B-74F1-4AA4-8631-24344EDBD7E1}" presName="composite2" presStyleCnt="0"/>
      <dgm:spPr/>
    </dgm:pt>
    <dgm:pt modelId="{2E9D5B3F-10A8-4958-A0C7-26F64BF23639}" type="pres">
      <dgm:prSet presAssocID="{5E27A14B-74F1-4AA4-8631-24344EDBD7E1}" presName="background2" presStyleLbl="node2" presStyleIdx="0" presStyleCnt="3"/>
      <dgm:spPr/>
    </dgm:pt>
    <dgm:pt modelId="{70C49CA9-2A3D-4A57-971D-7E2560A07224}" type="pres">
      <dgm:prSet presAssocID="{5E27A14B-74F1-4AA4-8631-24344EDBD7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7B483-BD5D-430E-B181-FFEDB67B850C}" type="pres">
      <dgm:prSet presAssocID="{5E27A14B-74F1-4AA4-8631-24344EDBD7E1}" presName="hierChild3" presStyleCnt="0"/>
      <dgm:spPr/>
    </dgm:pt>
    <dgm:pt modelId="{68EC373A-E7A2-4DA2-8D09-D806A74B4DAC}" type="pres">
      <dgm:prSet presAssocID="{FC8263AD-46E2-48A4-862C-D33AB923CE1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93B12E3-076E-4C8D-A0EE-183861FEBA1A}" type="pres">
      <dgm:prSet presAssocID="{F4673039-149E-4236-B9F2-4D2A46BC74F4}" presName="hierRoot2" presStyleCnt="0"/>
      <dgm:spPr/>
    </dgm:pt>
    <dgm:pt modelId="{E748DCB8-B643-43A1-B1F8-F15A0AFA1032}" type="pres">
      <dgm:prSet presAssocID="{F4673039-149E-4236-B9F2-4D2A46BC74F4}" presName="composite2" presStyleCnt="0"/>
      <dgm:spPr/>
    </dgm:pt>
    <dgm:pt modelId="{1CF9D706-D73C-4D29-9155-10800793539A}" type="pres">
      <dgm:prSet presAssocID="{F4673039-149E-4236-B9F2-4D2A46BC74F4}" presName="background2" presStyleLbl="node2" presStyleIdx="1" presStyleCnt="3"/>
      <dgm:spPr/>
    </dgm:pt>
    <dgm:pt modelId="{1335FF1A-8C80-4160-9FCE-AA3A90287C59}" type="pres">
      <dgm:prSet presAssocID="{F4673039-149E-4236-B9F2-4D2A46BC74F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FA204-F8CA-417E-8096-C511DE8D05ED}" type="pres">
      <dgm:prSet presAssocID="{F4673039-149E-4236-B9F2-4D2A46BC74F4}" presName="hierChild3" presStyleCnt="0"/>
      <dgm:spPr/>
    </dgm:pt>
    <dgm:pt modelId="{F7453302-D4A7-42FF-80CB-203CFF64640C}" type="pres">
      <dgm:prSet presAssocID="{62D99EDF-084C-408D-BAAA-A34FA143ED3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B479C7A-713B-48E2-8A2C-BC53B7666CDA}" type="pres">
      <dgm:prSet presAssocID="{DFE950CF-0117-4DAF-8FC2-C738867F6839}" presName="hierRoot2" presStyleCnt="0"/>
      <dgm:spPr/>
    </dgm:pt>
    <dgm:pt modelId="{C8E799B4-42A2-4C1D-9454-43775BA1DC64}" type="pres">
      <dgm:prSet presAssocID="{DFE950CF-0117-4DAF-8FC2-C738867F6839}" presName="composite2" presStyleCnt="0"/>
      <dgm:spPr/>
    </dgm:pt>
    <dgm:pt modelId="{9DE89473-FFE1-4477-82D2-BB1B342E58E0}" type="pres">
      <dgm:prSet presAssocID="{DFE950CF-0117-4DAF-8FC2-C738867F6839}" presName="background2" presStyleLbl="node2" presStyleIdx="2" presStyleCnt="3"/>
      <dgm:spPr/>
    </dgm:pt>
    <dgm:pt modelId="{D121C4B3-CCA7-4F39-86B9-967FCD8B252A}" type="pres">
      <dgm:prSet presAssocID="{DFE950CF-0117-4DAF-8FC2-C738867F683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7DC45-EF53-4D0A-8647-7248AD97D53C}" type="pres">
      <dgm:prSet presAssocID="{DFE950CF-0117-4DAF-8FC2-C738867F6839}" presName="hierChild3" presStyleCnt="0"/>
      <dgm:spPr/>
    </dgm:pt>
  </dgm:ptLst>
  <dgm:cxnLst>
    <dgm:cxn modelId="{8C9F3D71-C4B6-4690-86A8-DE78EAE5E812}" type="presOf" srcId="{FC8263AD-46E2-48A4-862C-D33AB923CE1E}" destId="{68EC373A-E7A2-4DA2-8D09-D806A74B4DAC}" srcOrd="0" destOrd="0" presId="urn:microsoft.com/office/officeart/2005/8/layout/hierarchy1"/>
    <dgm:cxn modelId="{9A8B0F0E-7CF2-4218-B3C2-AEAEA33B8552}" type="presOf" srcId="{62D99EDF-084C-408D-BAAA-A34FA143ED32}" destId="{F7453302-D4A7-42FF-80CB-203CFF64640C}" srcOrd="0" destOrd="0" presId="urn:microsoft.com/office/officeart/2005/8/layout/hierarchy1"/>
    <dgm:cxn modelId="{279FE62A-1E9B-40A9-8717-B8C1A3DF9CE3}" type="presOf" srcId="{5E27A14B-74F1-4AA4-8631-24344EDBD7E1}" destId="{70C49CA9-2A3D-4A57-971D-7E2560A07224}" srcOrd="0" destOrd="0" presId="urn:microsoft.com/office/officeart/2005/8/layout/hierarchy1"/>
    <dgm:cxn modelId="{F34F58AE-7398-4C7A-B38C-C92609A21B0D}" srcId="{8A4429DC-B750-442C-BFD7-99319F0D25BC}" destId="{5E27A14B-74F1-4AA4-8631-24344EDBD7E1}" srcOrd="0" destOrd="0" parTransId="{C3493B10-0263-4A6F-81EB-7E3C0A24C2F8}" sibTransId="{39641303-A318-465B-A630-06F746C4D955}"/>
    <dgm:cxn modelId="{7F0F917A-8DDE-4E10-B7FD-3491DFCC9C76}" type="presOf" srcId="{F4673039-149E-4236-B9F2-4D2A46BC74F4}" destId="{1335FF1A-8C80-4160-9FCE-AA3A90287C59}" srcOrd="0" destOrd="0" presId="urn:microsoft.com/office/officeart/2005/8/layout/hierarchy1"/>
    <dgm:cxn modelId="{DDB12688-6D9A-41C9-9D97-1F48CF9AD74E}" type="presOf" srcId="{E677226C-5979-4595-A71B-5C1B96A45A5D}" destId="{8A265A82-234A-4EE5-8781-39E174135304}" srcOrd="0" destOrd="0" presId="urn:microsoft.com/office/officeart/2005/8/layout/hierarchy1"/>
    <dgm:cxn modelId="{A1C3C12B-A5C9-4542-AC49-927D4A80A7AB}" type="presOf" srcId="{C3493B10-0263-4A6F-81EB-7E3C0A24C2F8}" destId="{2206D129-C523-4084-A499-7C19972BE89B}" srcOrd="0" destOrd="0" presId="urn:microsoft.com/office/officeart/2005/8/layout/hierarchy1"/>
    <dgm:cxn modelId="{AE3337CD-3CED-4405-931E-6614D16E640F}" srcId="{E677226C-5979-4595-A71B-5C1B96A45A5D}" destId="{8A4429DC-B750-442C-BFD7-99319F0D25BC}" srcOrd="0" destOrd="0" parTransId="{A969CBED-602C-45E0-84FB-C0C47985266D}" sibTransId="{E36F843E-6F24-4A6D-91C4-521E8D01DE4D}"/>
    <dgm:cxn modelId="{86DE436B-4568-465D-88A6-4F083BE294B6}" srcId="{8A4429DC-B750-442C-BFD7-99319F0D25BC}" destId="{DFE950CF-0117-4DAF-8FC2-C738867F6839}" srcOrd="2" destOrd="0" parTransId="{62D99EDF-084C-408D-BAAA-A34FA143ED32}" sibTransId="{16BE84E9-1BE2-4970-A071-D922496794FB}"/>
    <dgm:cxn modelId="{BB3AA5A6-53BA-4C7E-B5E5-9877DE8E0450}" type="presOf" srcId="{DFE950CF-0117-4DAF-8FC2-C738867F6839}" destId="{D121C4B3-CCA7-4F39-86B9-967FCD8B252A}" srcOrd="0" destOrd="0" presId="urn:microsoft.com/office/officeart/2005/8/layout/hierarchy1"/>
    <dgm:cxn modelId="{CF0DBECA-531C-4528-B4B4-73979B16B74E}" srcId="{8A4429DC-B750-442C-BFD7-99319F0D25BC}" destId="{F4673039-149E-4236-B9F2-4D2A46BC74F4}" srcOrd="1" destOrd="0" parTransId="{FC8263AD-46E2-48A4-862C-D33AB923CE1E}" sibTransId="{0B548500-6172-4F01-9383-D754304403E1}"/>
    <dgm:cxn modelId="{2B98AEF1-C53D-4DCA-8603-D857B68833DD}" type="presOf" srcId="{8A4429DC-B750-442C-BFD7-99319F0D25BC}" destId="{F6010E14-D4CD-4EBB-9919-6319569549B1}" srcOrd="0" destOrd="0" presId="urn:microsoft.com/office/officeart/2005/8/layout/hierarchy1"/>
    <dgm:cxn modelId="{863552F5-739B-4A49-B8EC-07B014076547}" type="presParOf" srcId="{8A265A82-234A-4EE5-8781-39E174135304}" destId="{ECF2EF4B-6404-4529-81C7-43D45E977642}" srcOrd="0" destOrd="0" presId="urn:microsoft.com/office/officeart/2005/8/layout/hierarchy1"/>
    <dgm:cxn modelId="{B7AF7D3E-B4E8-457D-B9CA-46EDE14A51D1}" type="presParOf" srcId="{ECF2EF4B-6404-4529-81C7-43D45E977642}" destId="{E352E013-B784-42FB-85E3-E64C0F23A466}" srcOrd="0" destOrd="0" presId="urn:microsoft.com/office/officeart/2005/8/layout/hierarchy1"/>
    <dgm:cxn modelId="{09346F2B-6BB1-4CE0-B0C1-C85752190C10}" type="presParOf" srcId="{E352E013-B784-42FB-85E3-E64C0F23A466}" destId="{1B55B431-1209-4C84-87FA-D224B51CCC7A}" srcOrd="0" destOrd="0" presId="urn:microsoft.com/office/officeart/2005/8/layout/hierarchy1"/>
    <dgm:cxn modelId="{D82CC322-85C4-4697-AC63-B50AFC16635C}" type="presParOf" srcId="{E352E013-B784-42FB-85E3-E64C0F23A466}" destId="{F6010E14-D4CD-4EBB-9919-6319569549B1}" srcOrd="1" destOrd="0" presId="urn:microsoft.com/office/officeart/2005/8/layout/hierarchy1"/>
    <dgm:cxn modelId="{B8FCD86A-925F-49EE-B982-B08757EC4477}" type="presParOf" srcId="{ECF2EF4B-6404-4529-81C7-43D45E977642}" destId="{52F4A1A3-4C33-4010-9033-8C1B9722AAD8}" srcOrd="1" destOrd="0" presId="urn:microsoft.com/office/officeart/2005/8/layout/hierarchy1"/>
    <dgm:cxn modelId="{8E4841D7-6A24-4932-B83F-A3DF0CB6E096}" type="presParOf" srcId="{52F4A1A3-4C33-4010-9033-8C1B9722AAD8}" destId="{2206D129-C523-4084-A499-7C19972BE89B}" srcOrd="0" destOrd="0" presId="urn:microsoft.com/office/officeart/2005/8/layout/hierarchy1"/>
    <dgm:cxn modelId="{92E1A39B-9D14-4D8F-997B-071EA5C78A0B}" type="presParOf" srcId="{52F4A1A3-4C33-4010-9033-8C1B9722AAD8}" destId="{07B10F93-E4B3-4E44-A0C4-AB9601BEB682}" srcOrd="1" destOrd="0" presId="urn:microsoft.com/office/officeart/2005/8/layout/hierarchy1"/>
    <dgm:cxn modelId="{2CFB6869-1B38-49DE-9A1C-43EF4E407C64}" type="presParOf" srcId="{07B10F93-E4B3-4E44-A0C4-AB9601BEB682}" destId="{B39BEDC5-4648-49EA-9DC9-527FB97AF1E8}" srcOrd="0" destOrd="0" presId="urn:microsoft.com/office/officeart/2005/8/layout/hierarchy1"/>
    <dgm:cxn modelId="{DC61B6D3-D9C3-4D28-9FA3-9E15143838F8}" type="presParOf" srcId="{B39BEDC5-4648-49EA-9DC9-527FB97AF1E8}" destId="{2E9D5B3F-10A8-4958-A0C7-26F64BF23639}" srcOrd="0" destOrd="0" presId="urn:microsoft.com/office/officeart/2005/8/layout/hierarchy1"/>
    <dgm:cxn modelId="{897C0D40-D68C-4D93-A590-0B672CA648AD}" type="presParOf" srcId="{B39BEDC5-4648-49EA-9DC9-527FB97AF1E8}" destId="{70C49CA9-2A3D-4A57-971D-7E2560A07224}" srcOrd="1" destOrd="0" presId="urn:microsoft.com/office/officeart/2005/8/layout/hierarchy1"/>
    <dgm:cxn modelId="{9D05AAD2-459E-4571-B52A-FAB65DC14D52}" type="presParOf" srcId="{07B10F93-E4B3-4E44-A0C4-AB9601BEB682}" destId="{0E97B483-BD5D-430E-B181-FFEDB67B850C}" srcOrd="1" destOrd="0" presId="urn:microsoft.com/office/officeart/2005/8/layout/hierarchy1"/>
    <dgm:cxn modelId="{61277051-1ECD-4F8D-B0EC-A59F696ACD7A}" type="presParOf" srcId="{52F4A1A3-4C33-4010-9033-8C1B9722AAD8}" destId="{68EC373A-E7A2-4DA2-8D09-D806A74B4DAC}" srcOrd="2" destOrd="0" presId="urn:microsoft.com/office/officeart/2005/8/layout/hierarchy1"/>
    <dgm:cxn modelId="{06B49643-A1DE-4DBB-B9D4-0ABA34B46F41}" type="presParOf" srcId="{52F4A1A3-4C33-4010-9033-8C1B9722AAD8}" destId="{293B12E3-076E-4C8D-A0EE-183861FEBA1A}" srcOrd="3" destOrd="0" presId="urn:microsoft.com/office/officeart/2005/8/layout/hierarchy1"/>
    <dgm:cxn modelId="{01A4FE6C-3B7C-4667-8CDE-5E34331B53D8}" type="presParOf" srcId="{293B12E3-076E-4C8D-A0EE-183861FEBA1A}" destId="{E748DCB8-B643-43A1-B1F8-F15A0AFA1032}" srcOrd="0" destOrd="0" presId="urn:microsoft.com/office/officeart/2005/8/layout/hierarchy1"/>
    <dgm:cxn modelId="{B47268D4-A2F7-4DC6-9A2D-87A0D8F446F8}" type="presParOf" srcId="{E748DCB8-B643-43A1-B1F8-F15A0AFA1032}" destId="{1CF9D706-D73C-4D29-9155-10800793539A}" srcOrd="0" destOrd="0" presId="urn:microsoft.com/office/officeart/2005/8/layout/hierarchy1"/>
    <dgm:cxn modelId="{4E5E57F3-FB79-4B92-BDD9-8C569A9D6D68}" type="presParOf" srcId="{E748DCB8-B643-43A1-B1F8-F15A0AFA1032}" destId="{1335FF1A-8C80-4160-9FCE-AA3A90287C59}" srcOrd="1" destOrd="0" presId="urn:microsoft.com/office/officeart/2005/8/layout/hierarchy1"/>
    <dgm:cxn modelId="{D709C3BC-C916-4744-BECC-6274068E0D76}" type="presParOf" srcId="{293B12E3-076E-4C8D-A0EE-183861FEBA1A}" destId="{DABFA204-F8CA-417E-8096-C511DE8D05ED}" srcOrd="1" destOrd="0" presId="urn:microsoft.com/office/officeart/2005/8/layout/hierarchy1"/>
    <dgm:cxn modelId="{090F0590-E920-4291-BDD2-22059C6FA84C}" type="presParOf" srcId="{52F4A1A3-4C33-4010-9033-8C1B9722AAD8}" destId="{F7453302-D4A7-42FF-80CB-203CFF64640C}" srcOrd="4" destOrd="0" presId="urn:microsoft.com/office/officeart/2005/8/layout/hierarchy1"/>
    <dgm:cxn modelId="{7625ED54-852F-430C-83A5-0BE649C529E4}" type="presParOf" srcId="{52F4A1A3-4C33-4010-9033-8C1B9722AAD8}" destId="{DB479C7A-713B-48E2-8A2C-BC53B7666CDA}" srcOrd="5" destOrd="0" presId="urn:microsoft.com/office/officeart/2005/8/layout/hierarchy1"/>
    <dgm:cxn modelId="{85BBE65C-2161-4170-8644-F5DE02CCCCBC}" type="presParOf" srcId="{DB479C7A-713B-48E2-8A2C-BC53B7666CDA}" destId="{C8E799B4-42A2-4C1D-9454-43775BA1DC64}" srcOrd="0" destOrd="0" presId="urn:microsoft.com/office/officeart/2005/8/layout/hierarchy1"/>
    <dgm:cxn modelId="{978E8C98-6CF2-48E4-B7AE-790F184B7A79}" type="presParOf" srcId="{C8E799B4-42A2-4C1D-9454-43775BA1DC64}" destId="{9DE89473-FFE1-4477-82D2-BB1B342E58E0}" srcOrd="0" destOrd="0" presId="urn:microsoft.com/office/officeart/2005/8/layout/hierarchy1"/>
    <dgm:cxn modelId="{3CF56430-DFE5-4906-80AF-71C8362CD009}" type="presParOf" srcId="{C8E799B4-42A2-4C1D-9454-43775BA1DC64}" destId="{D121C4B3-CCA7-4F39-86B9-967FCD8B252A}" srcOrd="1" destOrd="0" presId="urn:microsoft.com/office/officeart/2005/8/layout/hierarchy1"/>
    <dgm:cxn modelId="{8808739C-23B3-4816-B5C3-0AAB3C5113A9}" type="presParOf" srcId="{DB479C7A-713B-48E2-8A2C-BC53B7666CDA}" destId="{20A7DC45-EF53-4D0A-8647-7248AD97D5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8F9A1-4CAC-4B64-AEEF-582F13591F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F13E0-D689-4DFD-AA53-D7F9A1C11E1D}">
      <dgm:prSet phldrT="[Текст]" custT="1"/>
      <dgm:spPr/>
      <dgm:t>
        <a:bodyPr/>
        <a:lstStyle/>
        <a:p>
          <a:r>
            <a:rPr lang="ru-RU" sz="2800" b="1" dirty="0" smtClean="0"/>
            <a:t>Прикладное ПО</a:t>
          </a:r>
          <a:endParaRPr lang="ru-RU" sz="2800" b="1" dirty="0"/>
        </a:p>
      </dgm:t>
    </dgm:pt>
    <dgm:pt modelId="{585CB667-CB98-4F26-A9D6-C0DE3B70C82D}" type="parTrans" cxnId="{B2D17DCD-F58B-4127-AA5E-3904179DCFB9}">
      <dgm:prSet/>
      <dgm:spPr/>
      <dgm:t>
        <a:bodyPr/>
        <a:lstStyle/>
        <a:p>
          <a:endParaRPr lang="ru-RU"/>
        </a:p>
      </dgm:t>
    </dgm:pt>
    <dgm:pt modelId="{4183FB4B-0602-4A45-90A5-4F927A84E700}" type="sibTrans" cxnId="{B2D17DCD-F58B-4127-AA5E-3904179DCFB9}">
      <dgm:prSet/>
      <dgm:spPr/>
      <dgm:t>
        <a:bodyPr/>
        <a:lstStyle/>
        <a:p>
          <a:endParaRPr lang="ru-RU"/>
        </a:p>
      </dgm:t>
    </dgm:pt>
    <dgm:pt modelId="{12D328E5-2232-4FEF-96DA-4CFAFDA95B9A}">
      <dgm:prSet phldrT="[Текст]" custT="1"/>
      <dgm:spPr/>
      <dgm:t>
        <a:bodyPr/>
        <a:lstStyle/>
        <a:p>
          <a:r>
            <a:rPr lang="ru-RU" sz="2800" dirty="0" smtClean="0"/>
            <a:t>Программы общего назначения</a:t>
          </a:r>
          <a:endParaRPr lang="ru-RU" sz="2800" dirty="0"/>
        </a:p>
      </dgm:t>
    </dgm:pt>
    <dgm:pt modelId="{8C9D27E0-61D1-41E0-832F-CB18405F8141}" type="parTrans" cxnId="{06005B4C-18A2-4367-92C2-E4CEE474482F}">
      <dgm:prSet/>
      <dgm:spPr/>
      <dgm:t>
        <a:bodyPr/>
        <a:lstStyle/>
        <a:p>
          <a:endParaRPr lang="ru-RU"/>
        </a:p>
      </dgm:t>
    </dgm:pt>
    <dgm:pt modelId="{EC313F2B-466C-40BF-9FC4-F51E0CE2E672}" type="sibTrans" cxnId="{06005B4C-18A2-4367-92C2-E4CEE474482F}">
      <dgm:prSet/>
      <dgm:spPr/>
      <dgm:t>
        <a:bodyPr/>
        <a:lstStyle/>
        <a:p>
          <a:endParaRPr lang="ru-RU"/>
        </a:p>
      </dgm:t>
    </dgm:pt>
    <dgm:pt modelId="{9E566DEF-6DA1-4771-ADA8-0D33D3EEDFB6}">
      <dgm:prSet phldrT="[Текст]" custT="1"/>
      <dgm:spPr/>
      <dgm:t>
        <a:bodyPr/>
        <a:lstStyle/>
        <a:p>
          <a:r>
            <a:rPr lang="ru-RU" sz="2800" dirty="0" smtClean="0"/>
            <a:t>Профессиональные программы</a:t>
          </a:r>
          <a:endParaRPr lang="ru-RU" sz="2800" dirty="0"/>
        </a:p>
      </dgm:t>
    </dgm:pt>
    <dgm:pt modelId="{684A3801-B9D2-4DD9-BA0F-A59405496AC7}" type="parTrans" cxnId="{B426D32F-DADB-4594-8EE5-782497EA400F}">
      <dgm:prSet/>
      <dgm:spPr/>
      <dgm:t>
        <a:bodyPr/>
        <a:lstStyle/>
        <a:p>
          <a:endParaRPr lang="ru-RU"/>
        </a:p>
      </dgm:t>
    </dgm:pt>
    <dgm:pt modelId="{D1800D28-9852-4A06-B391-340490794467}" type="sibTrans" cxnId="{B426D32F-DADB-4594-8EE5-782497EA400F}">
      <dgm:prSet/>
      <dgm:spPr/>
      <dgm:t>
        <a:bodyPr/>
        <a:lstStyle/>
        <a:p>
          <a:endParaRPr lang="ru-RU"/>
        </a:p>
      </dgm:t>
    </dgm:pt>
    <dgm:pt modelId="{5F0A2816-58D4-4F05-B6C0-42B68F6347B1}">
      <dgm:prSet phldrT="[Текст]" custT="1"/>
      <dgm:spPr/>
      <dgm:t>
        <a:bodyPr/>
        <a:lstStyle/>
        <a:p>
          <a:r>
            <a:rPr lang="ru-RU" sz="2800" dirty="0" smtClean="0"/>
            <a:t>Специального назначения</a:t>
          </a:r>
          <a:endParaRPr lang="ru-RU" sz="2800" dirty="0"/>
        </a:p>
      </dgm:t>
    </dgm:pt>
    <dgm:pt modelId="{6C388CAF-538B-4804-877B-F61F7E1F0DC7}" type="parTrans" cxnId="{DAD5DFD8-58E2-4B85-A246-0C621D9EB9F6}">
      <dgm:prSet/>
      <dgm:spPr/>
      <dgm:t>
        <a:bodyPr/>
        <a:lstStyle/>
        <a:p>
          <a:endParaRPr lang="ru-RU"/>
        </a:p>
      </dgm:t>
    </dgm:pt>
    <dgm:pt modelId="{3004D017-5236-43D0-A873-50D68EDBC0E0}" type="sibTrans" cxnId="{DAD5DFD8-58E2-4B85-A246-0C621D9EB9F6}">
      <dgm:prSet/>
      <dgm:spPr/>
      <dgm:t>
        <a:bodyPr/>
        <a:lstStyle/>
        <a:p>
          <a:endParaRPr lang="ru-RU"/>
        </a:p>
      </dgm:t>
    </dgm:pt>
    <dgm:pt modelId="{AA83F733-E1DB-45B5-BD38-D12EC8F3F011}">
      <dgm:prSet custT="1"/>
      <dgm:spPr/>
      <dgm:t>
        <a:bodyPr/>
        <a:lstStyle/>
        <a:p>
          <a:r>
            <a:rPr lang="ru-RU" sz="2800" dirty="0" smtClean="0"/>
            <a:t>Образовательные программы</a:t>
          </a:r>
          <a:endParaRPr lang="ru-RU" sz="2800" dirty="0"/>
        </a:p>
      </dgm:t>
    </dgm:pt>
    <dgm:pt modelId="{7795D125-EE28-4CE9-91E5-F74069E4D13C}" type="parTrans" cxnId="{8646B06B-AFA4-472F-98B4-607A22A032E7}">
      <dgm:prSet/>
      <dgm:spPr/>
      <dgm:t>
        <a:bodyPr/>
        <a:lstStyle/>
        <a:p>
          <a:endParaRPr lang="ru-RU"/>
        </a:p>
      </dgm:t>
    </dgm:pt>
    <dgm:pt modelId="{388637D2-E3F0-4F41-B905-25EFFC56AAC5}" type="sibTrans" cxnId="{8646B06B-AFA4-472F-98B4-607A22A032E7}">
      <dgm:prSet/>
      <dgm:spPr/>
      <dgm:t>
        <a:bodyPr/>
        <a:lstStyle/>
        <a:p>
          <a:endParaRPr lang="ru-RU"/>
        </a:p>
      </dgm:t>
    </dgm:pt>
    <dgm:pt modelId="{04FD7553-9562-4C4F-ABCC-63E4408A61EC}">
      <dgm:prSet custT="1"/>
      <dgm:spPr/>
      <dgm:t>
        <a:bodyPr/>
        <a:lstStyle/>
        <a:p>
          <a:r>
            <a:rPr lang="ru-RU" sz="2800" dirty="0" smtClean="0"/>
            <a:t>Офисные</a:t>
          </a:r>
          <a:endParaRPr lang="ru-RU" sz="2800" dirty="0"/>
        </a:p>
      </dgm:t>
    </dgm:pt>
    <dgm:pt modelId="{71893F80-C6D7-46D8-8F1A-E7BECD2A4CEE}" type="parTrans" cxnId="{2B1E1451-5E5A-4AF9-AC2C-CD0A6A110A17}">
      <dgm:prSet/>
      <dgm:spPr/>
      <dgm:t>
        <a:bodyPr/>
        <a:lstStyle/>
        <a:p>
          <a:endParaRPr lang="ru-RU"/>
        </a:p>
      </dgm:t>
    </dgm:pt>
    <dgm:pt modelId="{B43774EB-02FC-4DF1-B2E1-F77E1CAD9D87}" type="sibTrans" cxnId="{2B1E1451-5E5A-4AF9-AC2C-CD0A6A110A17}">
      <dgm:prSet/>
      <dgm:spPr/>
      <dgm:t>
        <a:bodyPr/>
        <a:lstStyle/>
        <a:p>
          <a:endParaRPr lang="ru-RU"/>
        </a:p>
      </dgm:t>
    </dgm:pt>
    <dgm:pt modelId="{19A6EFEC-7C24-422B-B76A-8C9ABDC2A5DD}">
      <dgm:prSet custT="1"/>
      <dgm:spPr/>
      <dgm:t>
        <a:bodyPr/>
        <a:lstStyle/>
        <a:p>
          <a:r>
            <a:rPr lang="ru-RU" sz="2800" dirty="0" err="1" smtClean="0"/>
            <a:t>Мультимедийные</a:t>
          </a:r>
          <a:endParaRPr lang="ru-RU" sz="2800" dirty="0"/>
        </a:p>
      </dgm:t>
    </dgm:pt>
    <dgm:pt modelId="{95EC6A35-20DF-4D74-BD1B-2CFDA9FFB930}" type="parTrans" cxnId="{19D7C346-09E4-4156-B770-C31FA74219B0}">
      <dgm:prSet/>
      <dgm:spPr/>
      <dgm:t>
        <a:bodyPr/>
        <a:lstStyle/>
        <a:p>
          <a:endParaRPr lang="ru-RU"/>
        </a:p>
      </dgm:t>
    </dgm:pt>
    <dgm:pt modelId="{6A6ACD7A-616A-4629-A750-7EB4E42BCDEB}" type="sibTrans" cxnId="{19D7C346-09E4-4156-B770-C31FA74219B0}">
      <dgm:prSet/>
      <dgm:spPr/>
      <dgm:t>
        <a:bodyPr/>
        <a:lstStyle/>
        <a:p>
          <a:endParaRPr lang="ru-RU"/>
        </a:p>
      </dgm:t>
    </dgm:pt>
    <dgm:pt modelId="{FCC2A1D9-C66B-4A88-991D-62D87F0F4106}">
      <dgm:prSet custT="1"/>
      <dgm:spPr/>
      <dgm:t>
        <a:bodyPr/>
        <a:lstStyle/>
        <a:p>
          <a:r>
            <a:rPr lang="ru-RU" sz="2800" dirty="0" smtClean="0"/>
            <a:t>Развлекательные</a:t>
          </a:r>
          <a:endParaRPr lang="ru-RU" sz="2800" dirty="0"/>
        </a:p>
      </dgm:t>
    </dgm:pt>
    <dgm:pt modelId="{A9F6CB98-1515-49B5-919A-7942A90436F9}" type="parTrans" cxnId="{A6BA33F1-0DB5-40BC-A52A-ACE95E4F488D}">
      <dgm:prSet/>
      <dgm:spPr/>
      <dgm:t>
        <a:bodyPr/>
        <a:lstStyle/>
        <a:p>
          <a:endParaRPr lang="ru-RU"/>
        </a:p>
      </dgm:t>
    </dgm:pt>
    <dgm:pt modelId="{211272E3-9671-428D-B6BB-6B2D177D9E5A}" type="sibTrans" cxnId="{A6BA33F1-0DB5-40BC-A52A-ACE95E4F488D}">
      <dgm:prSet/>
      <dgm:spPr/>
      <dgm:t>
        <a:bodyPr/>
        <a:lstStyle/>
        <a:p>
          <a:endParaRPr lang="ru-RU"/>
        </a:p>
      </dgm:t>
    </dgm:pt>
    <dgm:pt modelId="{7A72A10B-9767-4060-B3AE-C95135E43BE1}" type="pres">
      <dgm:prSet presAssocID="{3918F9A1-4CAC-4B64-AEEF-582F13591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28C676-6D41-451B-A3AC-251ED18C23F3}" type="pres">
      <dgm:prSet presAssocID="{A26F13E0-D689-4DFD-AA53-D7F9A1C11E1D}" presName="hierRoot1" presStyleCnt="0"/>
      <dgm:spPr/>
    </dgm:pt>
    <dgm:pt modelId="{D9247CB2-ED1E-4020-A814-8929A836A176}" type="pres">
      <dgm:prSet presAssocID="{A26F13E0-D689-4DFD-AA53-D7F9A1C11E1D}" presName="composite" presStyleCnt="0"/>
      <dgm:spPr/>
    </dgm:pt>
    <dgm:pt modelId="{1DF45020-38F6-402A-BCD2-CF87EF514DA3}" type="pres">
      <dgm:prSet presAssocID="{A26F13E0-D689-4DFD-AA53-D7F9A1C11E1D}" presName="background" presStyleLbl="node0" presStyleIdx="0" presStyleCnt="1"/>
      <dgm:spPr/>
    </dgm:pt>
    <dgm:pt modelId="{8296A9E6-6CF2-439D-A822-DF9ACCF590FA}" type="pres">
      <dgm:prSet presAssocID="{A26F13E0-D689-4DFD-AA53-D7F9A1C11E1D}" presName="text" presStyleLbl="fgAcc0" presStyleIdx="0" presStyleCnt="1" custScaleX="225879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16006-F86F-4AF9-A260-9FCB0804D28B}" type="pres">
      <dgm:prSet presAssocID="{A26F13E0-D689-4DFD-AA53-D7F9A1C11E1D}" presName="hierChild2" presStyleCnt="0"/>
      <dgm:spPr/>
    </dgm:pt>
    <dgm:pt modelId="{BB2FB1A9-9CC2-4B9D-940D-8248577312F0}" type="pres">
      <dgm:prSet presAssocID="{8C9D27E0-61D1-41E0-832F-CB18405F814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F80AFA0-800B-4583-ACBD-AEA2E50E0A62}" type="pres">
      <dgm:prSet presAssocID="{12D328E5-2232-4FEF-96DA-4CFAFDA95B9A}" presName="hierRoot2" presStyleCnt="0"/>
      <dgm:spPr/>
    </dgm:pt>
    <dgm:pt modelId="{5E8C711B-BC5C-4DC5-A0D6-20E9E721C21E}" type="pres">
      <dgm:prSet presAssocID="{12D328E5-2232-4FEF-96DA-4CFAFDA95B9A}" presName="composite2" presStyleCnt="0"/>
      <dgm:spPr/>
    </dgm:pt>
    <dgm:pt modelId="{4274D3E9-ECE6-4139-8784-E8EDF23B81E2}" type="pres">
      <dgm:prSet presAssocID="{12D328E5-2232-4FEF-96DA-4CFAFDA95B9A}" presName="background2" presStyleLbl="node2" presStyleIdx="0" presStyleCnt="2"/>
      <dgm:spPr/>
    </dgm:pt>
    <dgm:pt modelId="{A7C91C8D-78AA-4DC2-BC5D-395FAC8402AA}" type="pres">
      <dgm:prSet presAssocID="{12D328E5-2232-4FEF-96DA-4CFAFDA95B9A}" presName="text2" presStyleLbl="fgAcc2" presStyleIdx="0" presStyleCnt="2" custScaleX="323760" custScaleY="116311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4FE75-2C8A-4BEB-8360-F6E9038D15EF}" type="pres">
      <dgm:prSet presAssocID="{12D328E5-2232-4FEF-96DA-4CFAFDA95B9A}" presName="hierChild3" presStyleCnt="0"/>
      <dgm:spPr/>
    </dgm:pt>
    <dgm:pt modelId="{4441E030-296E-4F50-B74F-624595C3C6D5}" type="pres">
      <dgm:prSet presAssocID="{71893F80-C6D7-46D8-8F1A-E7BECD2A4CEE}" presName="Name17" presStyleLbl="parChTrans1D3" presStyleIdx="0" presStyleCnt="5"/>
      <dgm:spPr/>
      <dgm:t>
        <a:bodyPr/>
        <a:lstStyle/>
        <a:p>
          <a:endParaRPr lang="ru-RU"/>
        </a:p>
      </dgm:t>
    </dgm:pt>
    <dgm:pt modelId="{076C9C7F-649C-4D77-8583-68E35F139C98}" type="pres">
      <dgm:prSet presAssocID="{04FD7553-9562-4C4F-ABCC-63E4408A61EC}" presName="hierRoot3" presStyleCnt="0"/>
      <dgm:spPr/>
    </dgm:pt>
    <dgm:pt modelId="{9AD36756-19BA-4AA3-97E1-B1F1018F7901}" type="pres">
      <dgm:prSet presAssocID="{04FD7553-9562-4C4F-ABCC-63E4408A61EC}" presName="composite3" presStyleCnt="0"/>
      <dgm:spPr/>
    </dgm:pt>
    <dgm:pt modelId="{5DB40BAC-A84F-470A-8D5F-43BF4F5E80BB}" type="pres">
      <dgm:prSet presAssocID="{04FD7553-9562-4C4F-ABCC-63E4408A61EC}" presName="background3" presStyleLbl="node3" presStyleIdx="0" presStyleCnt="5"/>
      <dgm:spPr/>
    </dgm:pt>
    <dgm:pt modelId="{373ABD4D-CF51-4894-B42A-40D10A53CDFB}" type="pres">
      <dgm:prSet presAssocID="{04FD7553-9562-4C4F-ABCC-63E4408A61EC}" presName="text3" presStyleLbl="fgAcc3" presStyleIdx="0" presStyleCnt="5" custScaleX="116771" custScaleY="20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3079D9-17CF-4663-A5E4-5E549EE98295}" type="pres">
      <dgm:prSet presAssocID="{04FD7553-9562-4C4F-ABCC-63E4408A61EC}" presName="hierChild4" presStyleCnt="0"/>
      <dgm:spPr/>
    </dgm:pt>
    <dgm:pt modelId="{579F5EEB-8999-45D6-8A19-CA12A1124660}" type="pres">
      <dgm:prSet presAssocID="{95EC6A35-20DF-4D74-BD1B-2CFDA9FFB93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BFADE07-9708-4F30-9D10-8B4666FC68BC}" type="pres">
      <dgm:prSet presAssocID="{19A6EFEC-7C24-422B-B76A-8C9ABDC2A5DD}" presName="hierRoot3" presStyleCnt="0"/>
      <dgm:spPr/>
    </dgm:pt>
    <dgm:pt modelId="{E7845EEF-1655-46AA-A5A1-86174F1B1CC0}" type="pres">
      <dgm:prSet presAssocID="{19A6EFEC-7C24-422B-B76A-8C9ABDC2A5DD}" presName="composite3" presStyleCnt="0"/>
      <dgm:spPr/>
    </dgm:pt>
    <dgm:pt modelId="{02F241B9-6260-4200-B5A6-035F42980B7C}" type="pres">
      <dgm:prSet presAssocID="{19A6EFEC-7C24-422B-B76A-8C9ABDC2A5DD}" presName="background3" presStyleLbl="node3" presStyleIdx="1" presStyleCnt="5"/>
      <dgm:spPr/>
    </dgm:pt>
    <dgm:pt modelId="{25968FDC-5DB2-44C8-8745-321FA486D56F}" type="pres">
      <dgm:prSet presAssocID="{19A6EFEC-7C24-422B-B76A-8C9ABDC2A5DD}" presName="text3" presStyleLbl="fgAcc3" presStyleIdx="1" presStyleCnt="5" custScaleX="116771" custScaleY="20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AFBB-2AAC-42C0-85BB-3480A5DBE691}" type="pres">
      <dgm:prSet presAssocID="{19A6EFEC-7C24-422B-B76A-8C9ABDC2A5DD}" presName="hierChild4" presStyleCnt="0"/>
      <dgm:spPr/>
    </dgm:pt>
    <dgm:pt modelId="{0B48242C-B72F-40F5-B0E9-CF602976D238}" type="pres">
      <dgm:prSet presAssocID="{A9F6CB98-1515-49B5-919A-7942A90436F9}" presName="Name17" presStyleLbl="parChTrans1D3" presStyleIdx="2" presStyleCnt="5"/>
      <dgm:spPr/>
      <dgm:t>
        <a:bodyPr/>
        <a:lstStyle/>
        <a:p>
          <a:endParaRPr lang="ru-RU"/>
        </a:p>
      </dgm:t>
    </dgm:pt>
    <dgm:pt modelId="{35803125-A969-4266-8A5A-752D210A9600}" type="pres">
      <dgm:prSet presAssocID="{FCC2A1D9-C66B-4A88-991D-62D87F0F4106}" presName="hierRoot3" presStyleCnt="0"/>
      <dgm:spPr/>
    </dgm:pt>
    <dgm:pt modelId="{9857414D-2EE0-443D-9496-D8D3C1DB7934}" type="pres">
      <dgm:prSet presAssocID="{FCC2A1D9-C66B-4A88-991D-62D87F0F4106}" presName="composite3" presStyleCnt="0"/>
      <dgm:spPr/>
    </dgm:pt>
    <dgm:pt modelId="{1A6C8968-E8E0-4989-B781-866B43145CCC}" type="pres">
      <dgm:prSet presAssocID="{FCC2A1D9-C66B-4A88-991D-62D87F0F4106}" presName="background3" presStyleLbl="node3" presStyleIdx="2" presStyleCnt="5"/>
      <dgm:spPr/>
    </dgm:pt>
    <dgm:pt modelId="{0CBB6BB7-9495-4948-9C72-73C099E3E743}" type="pres">
      <dgm:prSet presAssocID="{FCC2A1D9-C66B-4A88-991D-62D87F0F4106}" presName="text3" presStyleLbl="fgAcc3" presStyleIdx="2" presStyleCnt="5" custScaleX="116771" custScaleY="20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5FE22-0A48-42EC-B95B-73AFD0C82AAF}" type="pres">
      <dgm:prSet presAssocID="{FCC2A1D9-C66B-4A88-991D-62D87F0F4106}" presName="hierChild4" presStyleCnt="0"/>
      <dgm:spPr/>
    </dgm:pt>
    <dgm:pt modelId="{A7FF42C3-C18C-48AC-8126-7D3A4D017927}" type="pres">
      <dgm:prSet presAssocID="{684A3801-B9D2-4DD9-BA0F-A59405496A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62C22E0-CD2C-4252-8923-BEDE21152804}" type="pres">
      <dgm:prSet presAssocID="{9E566DEF-6DA1-4771-ADA8-0D33D3EEDFB6}" presName="hierRoot2" presStyleCnt="0"/>
      <dgm:spPr/>
    </dgm:pt>
    <dgm:pt modelId="{51A0D2D4-FB21-4207-9975-8C4B8CF2E81E}" type="pres">
      <dgm:prSet presAssocID="{9E566DEF-6DA1-4771-ADA8-0D33D3EEDFB6}" presName="composite2" presStyleCnt="0"/>
      <dgm:spPr/>
    </dgm:pt>
    <dgm:pt modelId="{D925C643-9167-42C3-AE50-79028F308E64}" type="pres">
      <dgm:prSet presAssocID="{9E566DEF-6DA1-4771-ADA8-0D33D3EEDFB6}" presName="background2" presStyleLbl="node2" presStyleIdx="1" presStyleCnt="2"/>
      <dgm:spPr/>
    </dgm:pt>
    <dgm:pt modelId="{934D19B8-EF46-4327-8CBF-874A03DB6F91}" type="pres">
      <dgm:prSet presAssocID="{9E566DEF-6DA1-4771-ADA8-0D33D3EEDFB6}" presName="text2" presStyleLbl="fgAcc2" presStyleIdx="1" presStyleCnt="2" custScaleX="323760" custScaleY="116311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ED2E40-A4C7-41CC-9669-97710B448EEA}" type="pres">
      <dgm:prSet presAssocID="{9E566DEF-6DA1-4771-ADA8-0D33D3EEDFB6}" presName="hierChild3" presStyleCnt="0"/>
      <dgm:spPr/>
    </dgm:pt>
    <dgm:pt modelId="{2C3EABCC-0AC4-424C-87BC-8EEA73725AC1}" type="pres">
      <dgm:prSet presAssocID="{6C388CAF-538B-4804-877B-F61F7E1F0DC7}" presName="Name17" presStyleLbl="parChTrans1D3" presStyleIdx="3" presStyleCnt="5"/>
      <dgm:spPr/>
      <dgm:t>
        <a:bodyPr/>
        <a:lstStyle/>
        <a:p>
          <a:endParaRPr lang="ru-RU"/>
        </a:p>
      </dgm:t>
    </dgm:pt>
    <dgm:pt modelId="{8DD0BE13-6904-4645-98E2-581CF862C16E}" type="pres">
      <dgm:prSet presAssocID="{5F0A2816-58D4-4F05-B6C0-42B68F6347B1}" presName="hierRoot3" presStyleCnt="0"/>
      <dgm:spPr/>
    </dgm:pt>
    <dgm:pt modelId="{E2B0812A-5FEA-415F-AA7D-02B321A45F64}" type="pres">
      <dgm:prSet presAssocID="{5F0A2816-58D4-4F05-B6C0-42B68F6347B1}" presName="composite3" presStyleCnt="0"/>
      <dgm:spPr/>
    </dgm:pt>
    <dgm:pt modelId="{CAA2F218-DAF7-48FA-B588-9C498DF530DD}" type="pres">
      <dgm:prSet presAssocID="{5F0A2816-58D4-4F05-B6C0-42B68F6347B1}" presName="background3" presStyleLbl="node3" presStyleIdx="3" presStyleCnt="5"/>
      <dgm:spPr/>
    </dgm:pt>
    <dgm:pt modelId="{166760BC-8FBD-4B2D-B38C-E6F364288A24}" type="pres">
      <dgm:prSet presAssocID="{5F0A2816-58D4-4F05-B6C0-42B68F6347B1}" presName="text3" presStyleLbl="fgAcc3" presStyleIdx="3" presStyleCnt="5" custScaleX="116771" custScaleY="212673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25705C-2EEF-4F7D-92D1-F35BE0D59760}" type="pres">
      <dgm:prSet presAssocID="{5F0A2816-58D4-4F05-B6C0-42B68F6347B1}" presName="hierChild4" presStyleCnt="0"/>
      <dgm:spPr/>
    </dgm:pt>
    <dgm:pt modelId="{E602CF17-5E0A-496C-9515-F51767BF48D5}" type="pres">
      <dgm:prSet presAssocID="{7795D125-EE28-4CE9-91E5-F74069E4D13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65003772-7FE2-44F3-A616-848E8817503F}" type="pres">
      <dgm:prSet presAssocID="{AA83F733-E1DB-45B5-BD38-D12EC8F3F011}" presName="hierRoot3" presStyleCnt="0"/>
      <dgm:spPr/>
    </dgm:pt>
    <dgm:pt modelId="{E6A48D48-7CD2-4759-9D6A-ECF2B51AD87F}" type="pres">
      <dgm:prSet presAssocID="{AA83F733-E1DB-45B5-BD38-D12EC8F3F011}" presName="composite3" presStyleCnt="0"/>
      <dgm:spPr/>
    </dgm:pt>
    <dgm:pt modelId="{2F474CA7-B220-481A-85E9-AD09CD7277EA}" type="pres">
      <dgm:prSet presAssocID="{AA83F733-E1DB-45B5-BD38-D12EC8F3F011}" presName="background3" presStyleLbl="node3" presStyleIdx="4" presStyleCnt="5"/>
      <dgm:spPr/>
    </dgm:pt>
    <dgm:pt modelId="{EC2EE2DB-0376-46FF-98F9-E19985CDB42B}" type="pres">
      <dgm:prSet presAssocID="{AA83F733-E1DB-45B5-BD38-D12EC8F3F011}" presName="text3" presStyleLbl="fgAcc3" presStyleIdx="4" presStyleCnt="5" custScaleX="116771" custScaleY="212673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EFB57-DBDC-4CB8-AA0D-06923FB83A15}" type="pres">
      <dgm:prSet presAssocID="{AA83F733-E1DB-45B5-BD38-D12EC8F3F011}" presName="hierChild4" presStyleCnt="0"/>
      <dgm:spPr/>
    </dgm:pt>
  </dgm:ptLst>
  <dgm:cxnLst>
    <dgm:cxn modelId="{A63907B5-A763-4CD8-80C7-5DBF1B38C926}" type="presOf" srcId="{6C388CAF-538B-4804-877B-F61F7E1F0DC7}" destId="{2C3EABCC-0AC4-424C-87BC-8EEA73725AC1}" srcOrd="0" destOrd="0" presId="urn:microsoft.com/office/officeart/2005/8/layout/hierarchy1"/>
    <dgm:cxn modelId="{9D45BFD0-3E65-4B5F-BD2C-DD077E004E2C}" type="presOf" srcId="{9E566DEF-6DA1-4771-ADA8-0D33D3EEDFB6}" destId="{934D19B8-EF46-4327-8CBF-874A03DB6F91}" srcOrd="0" destOrd="0" presId="urn:microsoft.com/office/officeart/2005/8/layout/hierarchy1"/>
    <dgm:cxn modelId="{DAD5DFD8-58E2-4B85-A246-0C621D9EB9F6}" srcId="{9E566DEF-6DA1-4771-ADA8-0D33D3EEDFB6}" destId="{5F0A2816-58D4-4F05-B6C0-42B68F6347B1}" srcOrd="0" destOrd="0" parTransId="{6C388CAF-538B-4804-877B-F61F7E1F0DC7}" sibTransId="{3004D017-5236-43D0-A873-50D68EDBC0E0}"/>
    <dgm:cxn modelId="{D4DD53DD-2CAB-46BF-B3CE-D832EEE82266}" type="presOf" srcId="{684A3801-B9D2-4DD9-BA0F-A59405496AC7}" destId="{A7FF42C3-C18C-48AC-8126-7D3A4D017927}" srcOrd="0" destOrd="0" presId="urn:microsoft.com/office/officeart/2005/8/layout/hierarchy1"/>
    <dgm:cxn modelId="{B426D32F-DADB-4594-8EE5-782497EA400F}" srcId="{A26F13E0-D689-4DFD-AA53-D7F9A1C11E1D}" destId="{9E566DEF-6DA1-4771-ADA8-0D33D3EEDFB6}" srcOrd="1" destOrd="0" parTransId="{684A3801-B9D2-4DD9-BA0F-A59405496AC7}" sibTransId="{D1800D28-9852-4A06-B391-340490794467}"/>
    <dgm:cxn modelId="{A84C1AB8-1576-42D2-AAA3-3B7C13D18743}" type="presOf" srcId="{71893F80-C6D7-46D8-8F1A-E7BECD2A4CEE}" destId="{4441E030-296E-4F50-B74F-624595C3C6D5}" srcOrd="0" destOrd="0" presId="urn:microsoft.com/office/officeart/2005/8/layout/hierarchy1"/>
    <dgm:cxn modelId="{B2D17DCD-F58B-4127-AA5E-3904179DCFB9}" srcId="{3918F9A1-4CAC-4B64-AEEF-582F13591F27}" destId="{A26F13E0-D689-4DFD-AA53-D7F9A1C11E1D}" srcOrd="0" destOrd="0" parTransId="{585CB667-CB98-4F26-A9D6-C0DE3B70C82D}" sibTransId="{4183FB4B-0602-4A45-90A5-4F927A84E700}"/>
    <dgm:cxn modelId="{2B1E1451-5E5A-4AF9-AC2C-CD0A6A110A17}" srcId="{12D328E5-2232-4FEF-96DA-4CFAFDA95B9A}" destId="{04FD7553-9562-4C4F-ABCC-63E4408A61EC}" srcOrd="0" destOrd="0" parTransId="{71893F80-C6D7-46D8-8F1A-E7BECD2A4CEE}" sibTransId="{B43774EB-02FC-4DF1-B2E1-F77E1CAD9D87}"/>
    <dgm:cxn modelId="{D48776D1-CDC1-4435-AB62-9E6F4DF9F01F}" type="presOf" srcId="{04FD7553-9562-4C4F-ABCC-63E4408A61EC}" destId="{373ABD4D-CF51-4894-B42A-40D10A53CDFB}" srcOrd="0" destOrd="0" presId="urn:microsoft.com/office/officeart/2005/8/layout/hierarchy1"/>
    <dgm:cxn modelId="{269DECA0-01ED-4B8A-A107-48737DC891EA}" type="presOf" srcId="{7795D125-EE28-4CE9-91E5-F74069E4D13C}" destId="{E602CF17-5E0A-496C-9515-F51767BF48D5}" srcOrd="0" destOrd="0" presId="urn:microsoft.com/office/officeart/2005/8/layout/hierarchy1"/>
    <dgm:cxn modelId="{12DE6814-2C02-42E2-B036-FFF1EB0CDF1D}" type="presOf" srcId="{19A6EFEC-7C24-422B-B76A-8C9ABDC2A5DD}" destId="{25968FDC-5DB2-44C8-8745-321FA486D56F}" srcOrd="0" destOrd="0" presId="urn:microsoft.com/office/officeart/2005/8/layout/hierarchy1"/>
    <dgm:cxn modelId="{DCE1C7C9-AC59-4F26-867B-1137E3501844}" type="presOf" srcId="{5F0A2816-58D4-4F05-B6C0-42B68F6347B1}" destId="{166760BC-8FBD-4B2D-B38C-E6F364288A24}" srcOrd="0" destOrd="0" presId="urn:microsoft.com/office/officeart/2005/8/layout/hierarchy1"/>
    <dgm:cxn modelId="{2FC616E1-1A02-43C1-A8C8-C0DF4098D3E0}" type="presOf" srcId="{AA83F733-E1DB-45B5-BD38-D12EC8F3F011}" destId="{EC2EE2DB-0376-46FF-98F9-E19985CDB42B}" srcOrd="0" destOrd="0" presId="urn:microsoft.com/office/officeart/2005/8/layout/hierarchy1"/>
    <dgm:cxn modelId="{3C12163E-75CD-4D5D-AB8A-55D57D77A94D}" type="presOf" srcId="{95EC6A35-20DF-4D74-BD1B-2CFDA9FFB930}" destId="{579F5EEB-8999-45D6-8A19-CA12A1124660}" srcOrd="0" destOrd="0" presId="urn:microsoft.com/office/officeart/2005/8/layout/hierarchy1"/>
    <dgm:cxn modelId="{1E67D37F-316E-4AFF-AE3A-96E4511253E3}" type="presOf" srcId="{FCC2A1D9-C66B-4A88-991D-62D87F0F4106}" destId="{0CBB6BB7-9495-4948-9C72-73C099E3E743}" srcOrd="0" destOrd="0" presId="urn:microsoft.com/office/officeart/2005/8/layout/hierarchy1"/>
    <dgm:cxn modelId="{0A3B3C28-3CFE-4828-B0BF-EE149D5E193B}" type="presOf" srcId="{3918F9A1-4CAC-4B64-AEEF-582F13591F27}" destId="{7A72A10B-9767-4060-B3AE-C95135E43BE1}" srcOrd="0" destOrd="0" presId="urn:microsoft.com/office/officeart/2005/8/layout/hierarchy1"/>
    <dgm:cxn modelId="{16901D85-13DF-4567-AB8E-A755C0F90A99}" type="presOf" srcId="{12D328E5-2232-4FEF-96DA-4CFAFDA95B9A}" destId="{A7C91C8D-78AA-4DC2-BC5D-395FAC8402AA}" srcOrd="0" destOrd="0" presId="urn:microsoft.com/office/officeart/2005/8/layout/hierarchy1"/>
    <dgm:cxn modelId="{06005B4C-18A2-4367-92C2-E4CEE474482F}" srcId="{A26F13E0-D689-4DFD-AA53-D7F9A1C11E1D}" destId="{12D328E5-2232-4FEF-96DA-4CFAFDA95B9A}" srcOrd="0" destOrd="0" parTransId="{8C9D27E0-61D1-41E0-832F-CB18405F8141}" sibTransId="{EC313F2B-466C-40BF-9FC4-F51E0CE2E672}"/>
    <dgm:cxn modelId="{8646B06B-AFA4-472F-98B4-607A22A032E7}" srcId="{9E566DEF-6DA1-4771-ADA8-0D33D3EEDFB6}" destId="{AA83F733-E1DB-45B5-BD38-D12EC8F3F011}" srcOrd="1" destOrd="0" parTransId="{7795D125-EE28-4CE9-91E5-F74069E4D13C}" sibTransId="{388637D2-E3F0-4F41-B905-25EFFC56AAC5}"/>
    <dgm:cxn modelId="{32271D26-521C-4519-88B9-28CD4E82ED55}" type="presOf" srcId="{A26F13E0-D689-4DFD-AA53-D7F9A1C11E1D}" destId="{8296A9E6-6CF2-439D-A822-DF9ACCF590FA}" srcOrd="0" destOrd="0" presId="urn:microsoft.com/office/officeart/2005/8/layout/hierarchy1"/>
    <dgm:cxn modelId="{19D7C346-09E4-4156-B770-C31FA74219B0}" srcId="{12D328E5-2232-4FEF-96DA-4CFAFDA95B9A}" destId="{19A6EFEC-7C24-422B-B76A-8C9ABDC2A5DD}" srcOrd="1" destOrd="0" parTransId="{95EC6A35-20DF-4D74-BD1B-2CFDA9FFB930}" sibTransId="{6A6ACD7A-616A-4629-A750-7EB4E42BCDEB}"/>
    <dgm:cxn modelId="{B3D4A46B-EDD8-44C5-AE7B-3074F3EC3961}" type="presOf" srcId="{8C9D27E0-61D1-41E0-832F-CB18405F8141}" destId="{BB2FB1A9-9CC2-4B9D-940D-8248577312F0}" srcOrd="0" destOrd="0" presId="urn:microsoft.com/office/officeart/2005/8/layout/hierarchy1"/>
    <dgm:cxn modelId="{A6BA33F1-0DB5-40BC-A52A-ACE95E4F488D}" srcId="{12D328E5-2232-4FEF-96DA-4CFAFDA95B9A}" destId="{FCC2A1D9-C66B-4A88-991D-62D87F0F4106}" srcOrd="2" destOrd="0" parTransId="{A9F6CB98-1515-49B5-919A-7942A90436F9}" sibTransId="{211272E3-9671-428D-B6BB-6B2D177D9E5A}"/>
    <dgm:cxn modelId="{D66C220F-AD9C-4B1C-998E-C93F0E0186DE}" type="presOf" srcId="{A9F6CB98-1515-49B5-919A-7942A90436F9}" destId="{0B48242C-B72F-40F5-B0E9-CF602976D238}" srcOrd="0" destOrd="0" presId="urn:microsoft.com/office/officeart/2005/8/layout/hierarchy1"/>
    <dgm:cxn modelId="{648257BE-82D5-4EB8-9E9E-4AEDA1AF9503}" type="presParOf" srcId="{7A72A10B-9767-4060-B3AE-C95135E43BE1}" destId="{C028C676-6D41-451B-A3AC-251ED18C23F3}" srcOrd="0" destOrd="0" presId="urn:microsoft.com/office/officeart/2005/8/layout/hierarchy1"/>
    <dgm:cxn modelId="{149BA8A7-CC04-4BF3-BF46-95F8D36FB4D8}" type="presParOf" srcId="{C028C676-6D41-451B-A3AC-251ED18C23F3}" destId="{D9247CB2-ED1E-4020-A814-8929A836A176}" srcOrd="0" destOrd="0" presId="urn:microsoft.com/office/officeart/2005/8/layout/hierarchy1"/>
    <dgm:cxn modelId="{2A4BE3F1-09B7-429E-87FD-59DE549850B9}" type="presParOf" srcId="{D9247CB2-ED1E-4020-A814-8929A836A176}" destId="{1DF45020-38F6-402A-BCD2-CF87EF514DA3}" srcOrd="0" destOrd="0" presId="urn:microsoft.com/office/officeart/2005/8/layout/hierarchy1"/>
    <dgm:cxn modelId="{0EA9C595-B887-4A08-A7DE-A3B07685E100}" type="presParOf" srcId="{D9247CB2-ED1E-4020-A814-8929A836A176}" destId="{8296A9E6-6CF2-439D-A822-DF9ACCF590FA}" srcOrd="1" destOrd="0" presId="urn:microsoft.com/office/officeart/2005/8/layout/hierarchy1"/>
    <dgm:cxn modelId="{176CAC3A-54D5-4077-BA93-EE512F835D0F}" type="presParOf" srcId="{C028C676-6D41-451B-A3AC-251ED18C23F3}" destId="{72B16006-F86F-4AF9-A260-9FCB0804D28B}" srcOrd="1" destOrd="0" presId="urn:microsoft.com/office/officeart/2005/8/layout/hierarchy1"/>
    <dgm:cxn modelId="{3D030967-405B-4991-AE44-296E48472A14}" type="presParOf" srcId="{72B16006-F86F-4AF9-A260-9FCB0804D28B}" destId="{BB2FB1A9-9CC2-4B9D-940D-8248577312F0}" srcOrd="0" destOrd="0" presId="urn:microsoft.com/office/officeart/2005/8/layout/hierarchy1"/>
    <dgm:cxn modelId="{9E721835-4966-496B-9B5D-2D7DEC7FEE1D}" type="presParOf" srcId="{72B16006-F86F-4AF9-A260-9FCB0804D28B}" destId="{2F80AFA0-800B-4583-ACBD-AEA2E50E0A62}" srcOrd="1" destOrd="0" presId="urn:microsoft.com/office/officeart/2005/8/layout/hierarchy1"/>
    <dgm:cxn modelId="{B136CEF5-4C2C-4BFA-A9C9-2597239F4CA2}" type="presParOf" srcId="{2F80AFA0-800B-4583-ACBD-AEA2E50E0A62}" destId="{5E8C711B-BC5C-4DC5-A0D6-20E9E721C21E}" srcOrd="0" destOrd="0" presId="urn:microsoft.com/office/officeart/2005/8/layout/hierarchy1"/>
    <dgm:cxn modelId="{F8FE0FF9-969B-4000-B376-1AE9CC1E0404}" type="presParOf" srcId="{5E8C711B-BC5C-4DC5-A0D6-20E9E721C21E}" destId="{4274D3E9-ECE6-4139-8784-E8EDF23B81E2}" srcOrd="0" destOrd="0" presId="urn:microsoft.com/office/officeart/2005/8/layout/hierarchy1"/>
    <dgm:cxn modelId="{FB1B810C-014C-4425-96C3-958DD5E5034E}" type="presParOf" srcId="{5E8C711B-BC5C-4DC5-A0D6-20E9E721C21E}" destId="{A7C91C8D-78AA-4DC2-BC5D-395FAC8402AA}" srcOrd="1" destOrd="0" presId="urn:microsoft.com/office/officeart/2005/8/layout/hierarchy1"/>
    <dgm:cxn modelId="{7C1965E7-DD2E-4D72-B37D-051A7B15DADF}" type="presParOf" srcId="{2F80AFA0-800B-4583-ACBD-AEA2E50E0A62}" destId="{0634FE75-2C8A-4BEB-8360-F6E9038D15EF}" srcOrd="1" destOrd="0" presId="urn:microsoft.com/office/officeart/2005/8/layout/hierarchy1"/>
    <dgm:cxn modelId="{A12864E5-4600-4F35-BB1A-AA27D7474BF8}" type="presParOf" srcId="{0634FE75-2C8A-4BEB-8360-F6E9038D15EF}" destId="{4441E030-296E-4F50-B74F-624595C3C6D5}" srcOrd="0" destOrd="0" presId="urn:microsoft.com/office/officeart/2005/8/layout/hierarchy1"/>
    <dgm:cxn modelId="{60F8826F-E066-4252-844D-E57C14DD81E6}" type="presParOf" srcId="{0634FE75-2C8A-4BEB-8360-F6E9038D15EF}" destId="{076C9C7F-649C-4D77-8583-68E35F139C98}" srcOrd="1" destOrd="0" presId="urn:microsoft.com/office/officeart/2005/8/layout/hierarchy1"/>
    <dgm:cxn modelId="{C0FE8A81-A601-406B-B08A-73759C703536}" type="presParOf" srcId="{076C9C7F-649C-4D77-8583-68E35F139C98}" destId="{9AD36756-19BA-4AA3-97E1-B1F1018F7901}" srcOrd="0" destOrd="0" presId="urn:microsoft.com/office/officeart/2005/8/layout/hierarchy1"/>
    <dgm:cxn modelId="{D3E4D853-BC98-4E28-A45D-D8315CE423C8}" type="presParOf" srcId="{9AD36756-19BA-4AA3-97E1-B1F1018F7901}" destId="{5DB40BAC-A84F-470A-8D5F-43BF4F5E80BB}" srcOrd="0" destOrd="0" presId="urn:microsoft.com/office/officeart/2005/8/layout/hierarchy1"/>
    <dgm:cxn modelId="{8DF19B78-801B-4030-B933-BCE9870A1FBA}" type="presParOf" srcId="{9AD36756-19BA-4AA3-97E1-B1F1018F7901}" destId="{373ABD4D-CF51-4894-B42A-40D10A53CDFB}" srcOrd="1" destOrd="0" presId="urn:microsoft.com/office/officeart/2005/8/layout/hierarchy1"/>
    <dgm:cxn modelId="{A36D977C-4C17-42C9-A503-751B41600222}" type="presParOf" srcId="{076C9C7F-649C-4D77-8583-68E35F139C98}" destId="{3F3079D9-17CF-4663-A5E4-5E549EE98295}" srcOrd="1" destOrd="0" presId="urn:microsoft.com/office/officeart/2005/8/layout/hierarchy1"/>
    <dgm:cxn modelId="{6FD8AD64-EB77-483C-AA20-88C8E4950FC5}" type="presParOf" srcId="{0634FE75-2C8A-4BEB-8360-F6E9038D15EF}" destId="{579F5EEB-8999-45D6-8A19-CA12A1124660}" srcOrd="2" destOrd="0" presId="urn:microsoft.com/office/officeart/2005/8/layout/hierarchy1"/>
    <dgm:cxn modelId="{E480C9D5-AA75-4A15-8F30-2EAE675ED54C}" type="presParOf" srcId="{0634FE75-2C8A-4BEB-8360-F6E9038D15EF}" destId="{0BFADE07-9708-4F30-9D10-8B4666FC68BC}" srcOrd="3" destOrd="0" presId="urn:microsoft.com/office/officeart/2005/8/layout/hierarchy1"/>
    <dgm:cxn modelId="{5BB3650F-74C1-4FED-A0AF-E40C75F4A884}" type="presParOf" srcId="{0BFADE07-9708-4F30-9D10-8B4666FC68BC}" destId="{E7845EEF-1655-46AA-A5A1-86174F1B1CC0}" srcOrd="0" destOrd="0" presId="urn:microsoft.com/office/officeart/2005/8/layout/hierarchy1"/>
    <dgm:cxn modelId="{9B6495D7-4250-4D5A-A0D2-B41AD303A93B}" type="presParOf" srcId="{E7845EEF-1655-46AA-A5A1-86174F1B1CC0}" destId="{02F241B9-6260-4200-B5A6-035F42980B7C}" srcOrd="0" destOrd="0" presId="urn:microsoft.com/office/officeart/2005/8/layout/hierarchy1"/>
    <dgm:cxn modelId="{C9C0A4B8-88D5-414B-A86C-72F8F2D97018}" type="presParOf" srcId="{E7845EEF-1655-46AA-A5A1-86174F1B1CC0}" destId="{25968FDC-5DB2-44C8-8745-321FA486D56F}" srcOrd="1" destOrd="0" presId="urn:microsoft.com/office/officeart/2005/8/layout/hierarchy1"/>
    <dgm:cxn modelId="{A3DA8622-08C2-428B-BF05-9FF66975D4FB}" type="presParOf" srcId="{0BFADE07-9708-4F30-9D10-8B4666FC68BC}" destId="{3C96AFBB-2AAC-42C0-85BB-3480A5DBE691}" srcOrd="1" destOrd="0" presId="urn:microsoft.com/office/officeart/2005/8/layout/hierarchy1"/>
    <dgm:cxn modelId="{A0F2BBE9-8447-43AF-9B58-2E6512E31017}" type="presParOf" srcId="{0634FE75-2C8A-4BEB-8360-F6E9038D15EF}" destId="{0B48242C-B72F-40F5-B0E9-CF602976D238}" srcOrd="4" destOrd="0" presId="urn:microsoft.com/office/officeart/2005/8/layout/hierarchy1"/>
    <dgm:cxn modelId="{1608E698-1AF4-4778-A400-64D3223DA4B9}" type="presParOf" srcId="{0634FE75-2C8A-4BEB-8360-F6E9038D15EF}" destId="{35803125-A969-4266-8A5A-752D210A9600}" srcOrd="5" destOrd="0" presId="urn:microsoft.com/office/officeart/2005/8/layout/hierarchy1"/>
    <dgm:cxn modelId="{C1B33BC7-AF45-43AC-AE45-85024885D1A3}" type="presParOf" srcId="{35803125-A969-4266-8A5A-752D210A9600}" destId="{9857414D-2EE0-443D-9496-D8D3C1DB7934}" srcOrd="0" destOrd="0" presId="urn:microsoft.com/office/officeart/2005/8/layout/hierarchy1"/>
    <dgm:cxn modelId="{5FEAC8D3-FD01-4928-A286-B5635571B650}" type="presParOf" srcId="{9857414D-2EE0-443D-9496-D8D3C1DB7934}" destId="{1A6C8968-E8E0-4989-B781-866B43145CCC}" srcOrd="0" destOrd="0" presId="urn:microsoft.com/office/officeart/2005/8/layout/hierarchy1"/>
    <dgm:cxn modelId="{EFC1B809-AECE-4AF9-B246-D669E9D86EAE}" type="presParOf" srcId="{9857414D-2EE0-443D-9496-D8D3C1DB7934}" destId="{0CBB6BB7-9495-4948-9C72-73C099E3E743}" srcOrd="1" destOrd="0" presId="urn:microsoft.com/office/officeart/2005/8/layout/hierarchy1"/>
    <dgm:cxn modelId="{DEF50067-CD08-436A-B008-8AFAA61C9203}" type="presParOf" srcId="{35803125-A969-4266-8A5A-752D210A9600}" destId="{15D5FE22-0A48-42EC-B95B-73AFD0C82AAF}" srcOrd="1" destOrd="0" presId="urn:microsoft.com/office/officeart/2005/8/layout/hierarchy1"/>
    <dgm:cxn modelId="{6273B2B3-C54B-437A-915B-C12B96842116}" type="presParOf" srcId="{72B16006-F86F-4AF9-A260-9FCB0804D28B}" destId="{A7FF42C3-C18C-48AC-8126-7D3A4D017927}" srcOrd="2" destOrd="0" presId="urn:microsoft.com/office/officeart/2005/8/layout/hierarchy1"/>
    <dgm:cxn modelId="{B173B6A7-F4E0-45FA-8A55-F4AB32D6613E}" type="presParOf" srcId="{72B16006-F86F-4AF9-A260-9FCB0804D28B}" destId="{B62C22E0-CD2C-4252-8923-BEDE21152804}" srcOrd="3" destOrd="0" presId="urn:microsoft.com/office/officeart/2005/8/layout/hierarchy1"/>
    <dgm:cxn modelId="{BB5628AA-7BF6-4C87-8533-8D0EEE2B5DBD}" type="presParOf" srcId="{B62C22E0-CD2C-4252-8923-BEDE21152804}" destId="{51A0D2D4-FB21-4207-9975-8C4B8CF2E81E}" srcOrd="0" destOrd="0" presId="urn:microsoft.com/office/officeart/2005/8/layout/hierarchy1"/>
    <dgm:cxn modelId="{8DDC88E7-659D-44C9-8627-96F8A8865B0E}" type="presParOf" srcId="{51A0D2D4-FB21-4207-9975-8C4B8CF2E81E}" destId="{D925C643-9167-42C3-AE50-79028F308E64}" srcOrd="0" destOrd="0" presId="urn:microsoft.com/office/officeart/2005/8/layout/hierarchy1"/>
    <dgm:cxn modelId="{9D8D0770-300B-41EF-ABF5-17AEDF70E5CA}" type="presParOf" srcId="{51A0D2D4-FB21-4207-9975-8C4B8CF2E81E}" destId="{934D19B8-EF46-4327-8CBF-874A03DB6F91}" srcOrd="1" destOrd="0" presId="urn:microsoft.com/office/officeart/2005/8/layout/hierarchy1"/>
    <dgm:cxn modelId="{AFCC38C8-2F73-4328-8AFE-726A43B9B2D0}" type="presParOf" srcId="{B62C22E0-CD2C-4252-8923-BEDE21152804}" destId="{CFED2E40-A4C7-41CC-9669-97710B448EEA}" srcOrd="1" destOrd="0" presId="urn:microsoft.com/office/officeart/2005/8/layout/hierarchy1"/>
    <dgm:cxn modelId="{02E9991C-3FC0-41A7-92B9-0A75F24520DF}" type="presParOf" srcId="{CFED2E40-A4C7-41CC-9669-97710B448EEA}" destId="{2C3EABCC-0AC4-424C-87BC-8EEA73725AC1}" srcOrd="0" destOrd="0" presId="urn:microsoft.com/office/officeart/2005/8/layout/hierarchy1"/>
    <dgm:cxn modelId="{E9853710-DC0E-4E9F-AADA-4333E3C0FA28}" type="presParOf" srcId="{CFED2E40-A4C7-41CC-9669-97710B448EEA}" destId="{8DD0BE13-6904-4645-98E2-581CF862C16E}" srcOrd="1" destOrd="0" presId="urn:microsoft.com/office/officeart/2005/8/layout/hierarchy1"/>
    <dgm:cxn modelId="{04988D76-BB0E-40A2-8E32-0F1C58A9BB46}" type="presParOf" srcId="{8DD0BE13-6904-4645-98E2-581CF862C16E}" destId="{E2B0812A-5FEA-415F-AA7D-02B321A45F64}" srcOrd="0" destOrd="0" presId="urn:microsoft.com/office/officeart/2005/8/layout/hierarchy1"/>
    <dgm:cxn modelId="{C883D1E3-2FC4-470C-8C14-92A99A107897}" type="presParOf" srcId="{E2B0812A-5FEA-415F-AA7D-02B321A45F64}" destId="{CAA2F218-DAF7-48FA-B588-9C498DF530DD}" srcOrd="0" destOrd="0" presId="urn:microsoft.com/office/officeart/2005/8/layout/hierarchy1"/>
    <dgm:cxn modelId="{02E171ED-4F04-4861-8AEC-6215CD878D98}" type="presParOf" srcId="{E2B0812A-5FEA-415F-AA7D-02B321A45F64}" destId="{166760BC-8FBD-4B2D-B38C-E6F364288A24}" srcOrd="1" destOrd="0" presId="urn:microsoft.com/office/officeart/2005/8/layout/hierarchy1"/>
    <dgm:cxn modelId="{30C944D8-801D-4980-B03F-1E45BC405FDB}" type="presParOf" srcId="{8DD0BE13-6904-4645-98E2-581CF862C16E}" destId="{8425705C-2EEF-4F7D-92D1-F35BE0D59760}" srcOrd="1" destOrd="0" presId="urn:microsoft.com/office/officeart/2005/8/layout/hierarchy1"/>
    <dgm:cxn modelId="{8934D76C-E79A-4EEC-8D0F-FE8BEB182B7D}" type="presParOf" srcId="{CFED2E40-A4C7-41CC-9669-97710B448EEA}" destId="{E602CF17-5E0A-496C-9515-F51767BF48D5}" srcOrd="2" destOrd="0" presId="urn:microsoft.com/office/officeart/2005/8/layout/hierarchy1"/>
    <dgm:cxn modelId="{656CDE20-DC9D-42A1-855E-A4E046AC8265}" type="presParOf" srcId="{CFED2E40-A4C7-41CC-9669-97710B448EEA}" destId="{65003772-7FE2-44F3-A616-848E8817503F}" srcOrd="3" destOrd="0" presId="urn:microsoft.com/office/officeart/2005/8/layout/hierarchy1"/>
    <dgm:cxn modelId="{01FF6597-B126-4B7E-A772-B8D7A46CB053}" type="presParOf" srcId="{65003772-7FE2-44F3-A616-848E8817503F}" destId="{E6A48D48-7CD2-4759-9D6A-ECF2B51AD87F}" srcOrd="0" destOrd="0" presId="urn:microsoft.com/office/officeart/2005/8/layout/hierarchy1"/>
    <dgm:cxn modelId="{AEF9195B-A51E-46EC-B033-566A7044F12E}" type="presParOf" srcId="{E6A48D48-7CD2-4759-9D6A-ECF2B51AD87F}" destId="{2F474CA7-B220-481A-85E9-AD09CD7277EA}" srcOrd="0" destOrd="0" presId="urn:microsoft.com/office/officeart/2005/8/layout/hierarchy1"/>
    <dgm:cxn modelId="{CC35F620-C9FD-40EA-8C80-6EF1E3BCA872}" type="presParOf" srcId="{E6A48D48-7CD2-4759-9D6A-ECF2B51AD87F}" destId="{EC2EE2DB-0376-46FF-98F9-E19985CDB42B}" srcOrd="1" destOrd="0" presId="urn:microsoft.com/office/officeart/2005/8/layout/hierarchy1"/>
    <dgm:cxn modelId="{6F738BD9-6A42-4F37-9BA6-4F79083E5B90}" type="presParOf" srcId="{65003772-7FE2-44F3-A616-848E8817503F}" destId="{871EFB57-DBDC-4CB8-AA0D-06923FB83A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8F9A1-4CAC-4B64-AEEF-582F13591F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F13E0-D689-4DFD-AA53-D7F9A1C11E1D}">
      <dgm:prSet phldrT="[Текст]" custT="1"/>
      <dgm:spPr/>
      <dgm:t>
        <a:bodyPr/>
        <a:lstStyle/>
        <a:p>
          <a:r>
            <a:rPr lang="ru-RU" sz="2800" b="1" dirty="0" smtClean="0"/>
            <a:t>Системное ПО</a:t>
          </a:r>
          <a:endParaRPr lang="ru-RU" sz="2800" b="1" dirty="0"/>
        </a:p>
      </dgm:t>
    </dgm:pt>
    <dgm:pt modelId="{585CB667-CB98-4F26-A9D6-C0DE3B70C82D}" type="parTrans" cxnId="{B2D17DCD-F58B-4127-AA5E-3904179DCFB9}">
      <dgm:prSet/>
      <dgm:spPr/>
      <dgm:t>
        <a:bodyPr/>
        <a:lstStyle/>
        <a:p>
          <a:endParaRPr lang="ru-RU"/>
        </a:p>
      </dgm:t>
    </dgm:pt>
    <dgm:pt modelId="{4183FB4B-0602-4A45-90A5-4F927A84E700}" type="sibTrans" cxnId="{B2D17DCD-F58B-4127-AA5E-3904179DCFB9}">
      <dgm:prSet/>
      <dgm:spPr/>
      <dgm:t>
        <a:bodyPr/>
        <a:lstStyle/>
        <a:p>
          <a:endParaRPr lang="ru-RU"/>
        </a:p>
      </dgm:t>
    </dgm:pt>
    <dgm:pt modelId="{12D328E5-2232-4FEF-96DA-4CFAFDA95B9A}">
      <dgm:prSet phldrT="[Текст]" custT="1"/>
      <dgm:spPr/>
      <dgm:t>
        <a:bodyPr/>
        <a:lstStyle/>
        <a:p>
          <a:r>
            <a:rPr lang="ru-RU" sz="2800" dirty="0" smtClean="0"/>
            <a:t>Операционная система</a:t>
          </a:r>
          <a:endParaRPr lang="ru-RU" sz="2800" dirty="0"/>
        </a:p>
      </dgm:t>
    </dgm:pt>
    <dgm:pt modelId="{8C9D27E0-61D1-41E0-832F-CB18405F8141}" type="parTrans" cxnId="{06005B4C-18A2-4367-92C2-E4CEE474482F}">
      <dgm:prSet/>
      <dgm:spPr/>
      <dgm:t>
        <a:bodyPr/>
        <a:lstStyle/>
        <a:p>
          <a:endParaRPr lang="ru-RU"/>
        </a:p>
      </dgm:t>
    </dgm:pt>
    <dgm:pt modelId="{EC313F2B-466C-40BF-9FC4-F51E0CE2E672}" type="sibTrans" cxnId="{06005B4C-18A2-4367-92C2-E4CEE474482F}">
      <dgm:prSet/>
      <dgm:spPr/>
      <dgm:t>
        <a:bodyPr/>
        <a:lstStyle/>
        <a:p>
          <a:endParaRPr lang="ru-RU"/>
        </a:p>
      </dgm:t>
    </dgm:pt>
    <dgm:pt modelId="{9E566DEF-6DA1-4771-ADA8-0D33D3EEDFB6}">
      <dgm:prSet phldrT="[Текст]" custT="1"/>
      <dgm:spPr/>
      <dgm:t>
        <a:bodyPr/>
        <a:lstStyle/>
        <a:p>
          <a:r>
            <a:rPr lang="ru-RU" sz="2800" dirty="0" smtClean="0"/>
            <a:t>Сервисные программы</a:t>
          </a:r>
          <a:endParaRPr lang="ru-RU" sz="2800" dirty="0"/>
        </a:p>
      </dgm:t>
    </dgm:pt>
    <dgm:pt modelId="{684A3801-B9D2-4DD9-BA0F-A59405496AC7}" type="parTrans" cxnId="{B426D32F-DADB-4594-8EE5-782497EA400F}">
      <dgm:prSet/>
      <dgm:spPr/>
      <dgm:t>
        <a:bodyPr/>
        <a:lstStyle/>
        <a:p>
          <a:endParaRPr lang="ru-RU"/>
        </a:p>
      </dgm:t>
    </dgm:pt>
    <dgm:pt modelId="{D1800D28-9852-4A06-B391-340490794467}" type="sibTrans" cxnId="{B426D32F-DADB-4594-8EE5-782497EA400F}">
      <dgm:prSet/>
      <dgm:spPr/>
      <dgm:t>
        <a:bodyPr/>
        <a:lstStyle/>
        <a:p>
          <a:endParaRPr lang="ru-RU"/>
        </a:p>
      </dgm:t>
    </dgm:pt>
    <dgm:pt modelId="{5F0A2816-58D4-4F05-B6C0-42B68F6347B1}">
      <dgm:prSet phldrT="[Текст]" custT="1"/>
      <dgm:spPr/>
      <dgm:t>
        <a:bodyPr/>
        <a:lstStyle/>
        <a:p>
          <a:r>
            <a:rPr lang="ru-RU" sz="2400" dirty="0" smtClean="0"/>
            <a:t>Программы обслуживания дисков</a:t>
          </a:r>
          <a:endParaRPr lang="ru-RU" sz="2400" dirty="0"/>
        </a:p>
      </dgm:t>
    </dgm:pt>
    <dgm:pt modelId="{6C388CAF-538B-4804-877B-F61F7E1F0DC7}" type="parTrans" cxnId="{DAD5DFD8-58E2-4B85-A246-0C621D9EB9F6}">
      <dgm:prSet/>
      <dgm:spPr/>
      <dgm:t>
        <a:bodyPr/>
        <a:lstStyle/>
        <a:p>
          <a:endParaRPr lang="ru-RU"/>
        </a:p>
      </dgm:t>
    </dgm:pt>
    <dgm:pt modelId="{3004D017-5236-43D0-A873-50D68EDBC0E0}" type="sibTrans" cxnId="{DAD5DFD8-58E2-4B85-A246-0C621D9EB9F6}">
      <dgm:prSet/>
      <dgm:spPr/>
      <dgm:t>
        <a:bodyPr/>
        <a:lstStyle/>
        <a:p>
          <a:endParaRPr lang="ru-RU"/>
        </a:p>
      </dgm:t>
    </dgm:pt>
    <dgm:pt modelId="{AA83F733-E1DB-45B5-BD38-D12EC8F3F011}">
      <dgm:prSet custT="1"/>
      <dgm:spPr/>
      <dgm:t>
        <a:bodyPr/>
        <a:lstStyle/>
        <a:p>
          <a:r>
            <a:rPr lang="ru-RU" sz="2400" dirty="0" smtClean="0"/>
            <a:t>антивирусы</a:t>
          </a:r>
          <a:endParaRPr lang="ru-RU" sz="2400" dirty="0"/>
        </a:p>
      </dgm:t>
    </dgm:pt>
    <dgm:pt modelId="{7795D125-EE28-4CE9-91E5-F74069E4D13C}" type="parTrans" cxnId="{8646B06B-AFA4-472F-98B4-607A22A032E7}">
      <dgm:prSet/>
      <dgm:spPr/>
      <dgm:t>
        <a:bodyPr/>
        <a:lstStyle/>
        <a:p>
          <a:endParaRPr lang="ru-RU"/>
        </a:p>
      </dgm:t>
    </dgm:pt>
    <dgm:pt modelId="{388637D2-E3F0-4F41-B905-25EFFC56AAC5}" type="sibTrans" cxnId="{8646B06B-AFA4-472F-98B4-607A22A032E7}">
      <dgm:prSet/>
      <dgm:spPr/>
      <dgm:t>
        <a:bodyPr/>
        <a:lstStyle/>
        <a:p>
          <a:endParaRPr lang="ru-RU"/>
        </a:p>
      </dgm:t>
    </dgm:pt>
    <dgm:pt modelId="{0E22C66B-950A-497A-A00C-D4B7AA44E0DE}">
      <dgm:prSet custT="1"/>
      <dgm:spPr/>
      <dgm:t>
        <a:bodyPr/>
        <a:lstStyle/>
        <a:p>
          <a:r>
            <a:rPr lang="ru-RU" sz="2400" dirty="0" smtClean="0"/>
            <a:t>Архиваторы</a:t>
          </a:r>
          <a:endParaRPr lang="ru-RU" sz="2400" dirty="0"/>
        </a:p>
      </dgm:t>
    </dgm:pt>
    <dgm:pt modelId="{5A1C18DE-59CC-497B-A9A7-DEBAA0F9F17F}" type="parTrans" cxnId="{B9994DFD-8726-4BB6-B53A-BEF3B18FFAC9}">
      <dgm:prSet/>
      <dgm:spPr/>
      <dgm:t>
        <a:bodyPr/>
        <a:lstStyle/>
        <a:p>
          <a:endParaRPr lang="ru-RU"/>
        </a:p>
      </dgm:t>
    </dgm:pt>
    <dgm:pt modelId="{0A530144-6074-49FD-BE8F-CBE84CB89D21}" type="sibTrans" cxnId="{B9994DFD-8726-4BB6-B53A-BEF3B18FFAC9}">
      <dgm:prSet/>
      <dgm:spPr/>
      <dgm:t>
        <a:bodyPr/>
        <a:lstStyle/>
        <a:p>
          <a:endParaRPr lang="ru-RU"/>
        </a:p>
      </dgm:t>
    </dgm:pt>
    <dgm:pt modelId="{0291554D-5DEE-45DF-8439-61A81A03521B}">
      <dgm:prSet custT="1"/>
      <dgm:spPr/>
      <dgm:t>
        <a:bodyPr/>
        <a:lstStyle/>
        <a:p>
          <a:r>
            <a:rPr lang="ru-RU" sz="2400" dirty="0" smtClean="0"/>
            <a:t>Другие</a:t>
          </a:r>
          <a:endParaRPr lang="ru-RU" sz="2400" dirty="0"/>
        </a:p>
      </dgm:t>
    </dgm:pt>
    <dgm:pt modelId="{D3A85983-E488-4176-8BE9-538B8F267079}" type="parTrans" cxnId="{2BA9B195-F854-46C2-A0EE-D0A23EC03134}">
      <dgm:prSet/>
      <dgm:spPr/>
      <dgm:t>
        <a:bodyPr/>
        <a:lstStyle/>
        <a:p>
          <a:endParaRPr lang="ru-RU"/>
        </a:p>
      </dgm:t>
    </dgm:pt>
    <dgm:pt modelId="{95A8AF02-A30D-4159-8406-52451330036B}" type="sibTrans" cxnId="{2BA9B195-F854-46C2-A0EE-D0A23EC03134}">
      <dgm:prSet/>
      <dgm:spPr/>
      <dgm:t>
        <a:bodyPr/>
        <a:lstStyle/>
        <a:p>
          <a:endParaRPr lang="ru-RU"/>
        </a:p>
      </dgm:t>
    </dgm:pt>
    <dgm:pt modelId="{7A72A10B-9767-4060-B3AE-C95135E43BE1}" type="pres">
      <dgm:prSet presAssocID="{3918F9A1-4CAC-4B64-AEEF-582F13591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28C676-6D41-451B-A3AC-251ED18C23F3}" type="pres">
      <dgm:prSet presAssocID="{A26F13E0-D689-4DFD-AA53-D7F9A1C11E1D}" presName="hierRoot1" presStyleCnt="0"/>
      <dgm:spPr/>
    </dgm:pt>
    <dgm:pt modelId="{D9247CB2-ED1E-4020-A814-8929A836A176}" type="pres">
      <dgm:prSet presAssocID="{A26F13E0-D689-4DFD-AA53-D7F9A1C11E1D}" presName="composite" presStyleCnt="0"/>
      <dgm:spPr/>
    </dgm:pt>
    <dgm:pt modelId="{1DF45020-38F6-402A-BCD2-CF87EF514DA3}" type="pres">
      <dgm:prSet presAssocID="{A26F13E0-D689-4DFD-AA53-D7F9A1C11E1D}" presName="background" presStyleLbl="node0" presStyleIdx="0" presStyleCnt="1"/>
      <dgm:spPr/>
    </dgm:pt>
    <dgm:pt modelId="{8296A9E6-6CF2-439D-A822-DF9ACCF590FA}" type="pres">
      <dgm:prSet presAssocID="{A26F13E0-D689-4DFD-AA53-D7F9A1C11E1D}" presName="text" presStyleLbl="fgAcc0" presStyleIdx="0" presStyleCnt="1" custScaleX="225879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16006-F86F-4AF9-A260-9FCB0804D28B}" type="pres">
      <dgm:prSet presAssocID="{A26F13E0-D689-4DFD-AA53-D7F9A1C11E1D}" presName="hierChild2" presStyleCnt="0"/>
      <dgm:spPr/>
    </dgm:pt>
    <dgm:pt modelId="{BB2FB1A9-9CC2-4B9D-940D-8248577312F0}" type="pres">
      <dgm:prSet presAssocID="{8C9D27E0-61D1-41E0-832F-CB18405F814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F80AFA0-800B-4583-ACBD-AEA2E50E0A62}" type="pres">
      <dgm:prSet presAssocID="{12D328E5-2232-4FEF-96DA-4CFAFDA95B9A}" presName="hierRoot2" presStyleCnt="0"/>
      <dgm:spPr/>
    </dgm:pt>
    <dgm:pt modelId="{5E8C711B-BC5C-4DC5-A0D6-20E9E721C21E}" type="pres">
      <dgm:prSet presAssocID="{12D328E5-2232-4FEF-96DA-4CFAFDA95B9A}" presName="composite2" presStyleCnt="0"/>
      <dgm:spPr/>
    </dgm:pt>
    <dgm:pt modelId="{4274D3E9-ECE6-4139-8784-E8EDF23B81E2}" type="pres">
      <dgm:prSet presAssocID="{12D328E5-2232-4FEF-96DA-4CFAFDA95B9A}" presName="background2" presStyleLbl="node2" presStyleIdx="0" presStyleCnt="2"/>
      <dgm:spPr/>
    </dgm:pt>
    <dgm:pt modelId="{A7C91C8D-78AA-4DC2-BC5D-395FAC8402AA}" type="pres">
      <dgm:prSet presAssocID="{12D328E5-2232-4FEF-96DA-4CFAFDA95B9A}" presName="text2" presStyleLbl="fgAcc2" presStyleIdx="0" presStyleCnt="2" custScaleX="207437" custScaleY="116311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4FE75-2C8A-4BEB-8360-F6E9038D15EF}" type="pres">
      <dgm:prSet presAssocID="{12D328E5-2232-4FEF-96DA-4CFAFDA95B9A}" presName="hierChild3" presStyleCnt="0"/>
      <dgm:spPr/>
    </dgm:pt>
    <dgm:pt modelId="{A7FF42C3-C18C-48AC-8126-7D3A4D017927}" type="pres">
      <dgm:prSet presAssocID="{684A3801-B9D2-4DD9-BA0F-A59405496A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62C22E0-CD2C-4252-8923-BEDE21152804}" type="pres">
      <dgm:prSet presAssocID="{9E566DEF-6DA1-4771-ADA8-0D33D3EEDFB6}" presName="hierRoot2" presStyleCnt="0"/>
      <dgm:spPr/>
    </dgm:pt>
    <dgm:pt modelId="{51A0D2D4-FB21-4207-9975-8C4B8CF2E81E}" type="pres">
      <dgm:prSet presAssocID="{9E566DEF-6DA1-4771-ADA8-0D33D3EEDFB6}" presName="composite2" presStyleCnt="0"/>
      <dgm:spPr/>
    </dgm:pt>
    <dgm:pt modelId="{D925C643-9167-42C3-AE50-79028F308E64}" type="pres">
      <dgm:prSet presAssocID="{9E566DEF-6DA1-4771-ADA8-0D33D3EEDFB6}" presName="background2" presStyleLbl="node2" presStyleIdx="1" presStyleCnt="2"/>
      <dgm:spPr/>
    </dgm:pt>
    <dgm:pt modelId="{934D19B8-EF46-4327-8CBF-874A03DB6F91}" type="pres">
      <dgm:prSet presAssocID="{9E566DEF-6DA1-4771-ADA8-0D33D3EEDFB6}" presName="text2" presStyleLbl="fgAcc2" presStyleIdx="1" presStyleCnt="2" custScaleX="207437" custScaleY="116311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ED2E40-A4C7-41CC-9669-97710B448EEA}" type="pres">
      <dgm:prSet presAssocID="{9E566DEF-6DA1-4771-ADA8-0D33D3EEDFB6}" presName="hierChild3" presStyleCnt="0"/>
      <dgm:spPr/>
    </dgm:pt>
    <dgm:pt modelId="{2C3EABCC-0AC4-424C-87BC-8EEA73725AC1}" type="pres">
      <dgm:prSet presAssocID="{6C388CAF-538B-4804-877B-F61F7E1F0DC7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DD0BE13-6904-4645-98E2-581CF862C16E}" type="pres">
      <dgm:prSet presAssocID="{5F0A2816-58D4-4F05-B6C0-42B68F6347B1}" presName="hierRoot3" presStyleCnt="0"/>
      <dgm:spPr/>
    </dgm:pt>
    <dgm:pt modelId="{E2B0812A-5FEA-415F-AA7D-02B321A45F64}" type="pres">
      <dgm:prSet presAssocID="{5F0A2816-58D4-4F05-B6C0-42B68F6347B1}" presName="composite3" presStyleCnt="0"/>
      <dgm:spPr/>
    </dgm:pt>
    <dgm:pt modelId="{CAA2F218-DAF7-48FA-B588-9C498DF530DD}" type="pres">
      <dgm:prSet presAssocID="{5F0A2816-58D4-4F05-B6C0-42B68F6347B1}" presName="background3" presStyleLbl="node3" presStyleIdx="0" presStyleCnt="4"/>
      <dgm:spPr/>
    </dgm:pt>
    <dgm:pt modelId="{166760BC-8FBD-4B2D-B38C-E6F364288A24}" type="pres">
      <dgm:prSet presAssocID="{5F0A2816-58D4-4F05-B6C0-42B68F6347B1}" presName="text3" presStyleLbl="fgAcc3" presStyleIdx="0" presStyleCnt="4" custScaleY="212673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25705C-2EEF-4F7D-92D1-F35BE0D59760}" type="pres">
      <dgm:prSet presAssocID="{5F0A2816-58D4-4F05-B6C0-42B68F6347B1}" presName="hierChild4" presStyleCnt="0"/>
      <dgm:spPr/>
    </dgm:pt>
    <dgm:pt modelId="{E602CF17-5E0A-496C-9515-F51767BF48D5}" type="pres">
      <dgm:prSet presAssocID="{7795D125-EE28-4CE9-91E5-F74069E4D13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5003772-7FE2-44F3-A616-848E8817503F}" type="pres">
      <dgm:prSet presAssocID="{AA83F733-E1DB-45B5-BD38-D12EC8F3F011}" presName="hierRoot3" presStyleCnt="0"/>
      <dgm:spPr/>
    </dgm:pt>
    <dgm:pt modelId="{E6A48D48-7CD2-4759-9D6A-ECF2B51AD87F}" type="pres">
      <dgm:prSet presAssocID="{AA83F733-E1DB-45B5-BD38-D12EC8F3F011}" presName="composite3" presStyleCnt="0"/>
      <dgm:spPr/>
    </dgm:pt>
    <dgm:pt modelId="{2F474CA7-B220-481A-85E9-AD09CD7277EA}" type="pres">
      <dgm:prSet presAssocID="{AA83F733-E1DB-45B5-BD38-D12EC8F3F011}" presName="background3" presStyleLbl="node3" presStyleIdx="1" presStyleCnt="4"/>
      <dgm:spPr/>
    </dgm:pt>
    <dgm:pt modelId="{EC2EE2DB-0376-46FF-98F9-E19985CDB42B}" type="pres">
      <dgm:prSet presAssocID="{AA83F733-E1DB-45B5-BD38-D12EC8F3F011}" presName="text3" presStyleLbl="fgAcc3" presStyleIdx="1" presStyleCnt="4" custScaleY="212673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EFB57-DBDC-4CB8-AA0D-06923FB83A15}" type="pres">
      <dgm:prSet presAssocID="{AA83F733-E1DB-45B5-BD38-D12EC8F3F011}" presName="hierChild4" presStyleCnt="0"/>
      <dgm:spPr/>
    </dgm:pt>
    <dgm:pt modelId="{2992C118-8FBB-4257-A120-98AD2F0CF65A}" type="pres">
      <dgm:prSet presAssocID="{5A1C18DE-59CC-497B-A9A7-DEBAA0F9F17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16A97A0-F1D2-4C2F-A6DF-09AF5E10866E}" type="pres">
      <dgm:prSet presAssocID="{0E22C66B-950A-497A-A00C-D4B7AA44E0DE}" presName="hierRoot3" presStyleCnt="0"/>
      <dgm:spPr/>
    </dgm:pt>
    <dgm:pt modelId="{3E8DCE24-9901-4FB4-A761-A300F6EAD8C7}" type="pres">
      <dgm:prSet presAssocID="{0E22C66B-950A-497A-A00C-D4B7AA44E0DE}" presName="composite3" presStyleCnt="0"/>
      <dgm:spPr/>
    </dgm:pt>
    <dgm:pt modelId="{F1804744-AB11-4CC2-BF3A-326E9C13D785}" type="pres">
      <dgm:prSet presAssocID="{0E22C66B-950A-497A-A00C-D4B7AA44E0DE}" presName="background3" presStyleLbl="node3" presStyleIdx="2" presStyleCnt="4"/>
      <dgm:spPr/>
    </dgm:pt>
    <dgm:pt modelId="{F48C5D85-20EA-446C-B25B-CDC7D5AEF5FD}" type="pres">
      <dgm:prSet presAssocID="{0E22C66B-950A-497A-A00C-D4B7AA44E0DE}" presName="text3" presStyleLbl="fgAcc3" presStyleIdx="2" presStyleCnt="4" custScaleY="212673" custLinFactNeighborY="-3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528A5-FBD6-407D-ACF7-D3DD30F2EA8B}" type="pres">
      <dgm:prSet presAssocID="{0E22C66B-950A-497A-A00C-D4B7AA44E0DE}" presName="hierChild4" presStyleCnt="0"/>
      <dgm:spPr/>
    </dgm:pt>
    <dgm:pt modelId="{CAA12362-3CB7-442F-8558-661A1F5E0515}" type="pres">
      <dgm:prSet presAssocID="{D3A85983-E488-4176-8BE9-538B8F2670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ED483D8-B2C6-475F-A230-756BE891CBCB}" type="pres">
      <dgm:prSet presAssocID="{0291554D-5DEE-45DF-8439-61A81A03521B}" presName="hierRoot3" presStyleCnt="0"/>
      <dgm:spPr/>
    </dgm:pt>
    <dgm:pt modelId="{7167A6D1-10C6-4A78-9F3D-941E898905B2}" type="pres">
      <dgm:prSet presAssocID="{0291554D-5DEE-45DF-8439-61A81A03521B}" presName="composite3" presStyleCnt="0"/>
      <dgm:spPr/>
    </dgm:pt>
    <dgm:pt modelId="{8DE53036-44A3-4E07-A714-5060F94F3F15}" type="pres">
      <dgm:prSet presAssocID="{0291554D-5DEE-45DF-8439-61A81A03521B}" presName="background3" presStyleLbl="node3" presStyleIdx="3" presStyleCnt="4"/>
      <dgm:spPr/>
    </dgm:pt>
    <dgm:pt modelId="{28429E77-27D6-43A0-B6F1-175A5DA72427}" type="pres">
      <dgm:prSet presAssocID="{0291554D-5DEE-45DF-8439-61A81A03521B}" presName="text3" presStyleLbl="fgAcc3" presStyleIdx="3" presStyleCnt="4" custScaleY="212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F5122E-B4CF-4C0C-9300-24F9C5CA7478}" type="pres">
      <dgm:prSet presAssocID="{0291554D-5DEE-45DF-8439-61A81A03521B}" presName="hierChild4" presStyleCnt="0"/>
      <dgm:spPr/>
    </dgm:pt>
  </dgm:ptLst>
  <dgm:cxnLst>
    <dgm:cxn modelId="{2799A90E-A353-4452-8D3B-574184C2D425}" type="presOf" srcId="{684A3801-B9D2-4DD9-BA0F-A59405496AC7}" destId="{A7FF42C3-C18C-48AC-8126-7D3A4D017927}" srcOrd="0" destOrd="0" presId="urn:microsoft.com/office/officeart/2005/8/layout/hierarchy1"/>
    <dgm:cxn modelId="{DAD5DFD8-58E2-4B85-A246-0C621D9EB9F6}" srcId="{9E566DEF-6DA1-4771-ADA8-0D33D3EEDFB6}" destId="{5F0A2816-58D4-4F05-B6C0-42B68F6347B1}" srcOrd="0" destOrd="0" parTransId="{6C388CAF-538B-4804-877B-F61F7E1F0DC7}" sibTransId="{3004D017-5236-43D0-A873-50D68EDBC0E0}"/>
    <dgm:cxn modelId="{B9994DFD-8726-4BB6-B53A-BEF3B18FFAC9}" srcId="{9E566DEF-6DA1-4771-ADA8-0D33D3EEDFB6}" destId="{0E22C66B-950A-497A-A00C-D4B7AA44E0DE}" srcOrd="2" destOrd="0" parTransId="{5A1C18DE-59CC-497B-A9A7-DEBAA0F9F17F}" sibTransId="{0A530144-6074-49FD-BE8F-CBE84CB89D21}"/>
    <dgm:cxn modelId="{B426D32F-DADB-4594-8EE5-782497EA400F}" srcId="{A26F13E0-D689-4DFD-AA53-D7F9A1C11E1D}" destId="{9E566DEF-6DA1-4771-ADA8-0D33D3EEDFB6}" srcOrd="1" destOrd="0" parTransId="{684A3801-B9D2-4DD9-BA0F-A59405496AC7}" sibTransId="{D1800D28-9852-4A06-B391-340490794467}"/>
    <dgm:cxn modelId="{2BA9B195-F854-46C2-A0EE-D0A23EC03134}" srcId="{9E566DEF-6DA1-4771-ADA8-0D33D3EEDFB6}" destId="{0291554D-5DEE-45DF-8439-61A81A03521B}" srcOrd="3" destOrd="0" parTransId="{D3A85983-E488-4176-8BE9-538B8F267079}" sibTransId="{95A8AF02-A30D-4159-8406-52451330036B}"/>
    <dgm:cxn modelId="{9D455560-B518-4901-81E3-33AFED5C99B8}" type="presOf" srcId="{7795D125-EE28-4CE9-91E5-F74069E4D13C}" destId="{E602CF17-5E0A-496C-9515-F51767BF48D5}" srcOrd="0" destOrd="0" presId="urn:microsoft.com/office/officeart/2005/8/layout/hierarchy1"/>
    <dgm:cxn modelId="{B2D17DCD-F58B-4127-AA5E-3904179DCFB9}" srcId="{3918F9A1-4CAC-4B64-AEEF-582F13591F27}" destId="{A26F13E0-D689-4DFD-AA53-D7F9A1C11E1D}" srcOrd="0" destOrd="0" parTransId="{585CB667-CB98-4F26-A9D6-C0DE3B70C82D}" sibTransId="{4183FB4B-0602-4A45-90A5-4F927A84E700}"/>
    <dgm:cxn modelId="{7A8E0679-5A25-4346-8AE2-76CFA87F5874}" type="presOf" srcId="{6C388CAF-538B-4804-877B-F61F7E1F0DC7}" destId="{2C3EABCC-0AC4-424C-87BC-8EEA73725AC1}" srcOrd="0" destOrd="0" presId="urn:microsoft.com/office/officeart/2005/8/layout/hierarchy1"/>
    <dgm:cxn modelId="{315EA76C-745C-4E9B-B65F-FA55C9DA5290}" type="presOf" srcId="{0291554D-5DEE-45DF-8439-61A81A03521B}" destId="{28429E77-27D6-43A0-B6F1-175A5DA72427}" srcOrd="0" destOrd="0" presId="urn:microsoft.com/office/officeart/2005/8/layout/hierarchy1"/>
    <dgm:cxn modelId="{ECD03A3E-11C8-406D-B8EE-CFE84009AC1D}" type="presOf" srcId="{A26F13E0-D689-4DFD-AA53-D7F9A1C11E1D}" destId="{8296A9E6-6CF2-439D-A822-DF9ACCF590FA}" srcOrd="0" destOrd="0" presId="urn:microsoft.com/office/officeart/2005/8/layout/hierarchy1"/>
    <dgm:cxn modelId="{7888810E-4D6E-4084-863B-74E1AECC8EA8}" type="presOf" srcId="{5F0A2816-58D4-4F05-B6C0-42B68F6347B1}" destId="{166760BC-8FBD-4B2D-B38C-E6F364288A24}" srcOrd="0" destOrd="0" presId="urn:microsoft.com/office/officeart/2005/8/layout/hierarchy1"/>
    <dgm:cxn modelId="{396112E7-B0EA-49F7-A458-44252671D1A5}" type="presOf" srcId="{D3A85983-E488-4176-8BE9-538B8F267079}" destId="{CAA12362-3CB7-442F-8558-661A1F5E0515}" srcOrd="0" destOrd="0" presId="urn:microsoft.com/office/officeart/2005/8/layout/hierarchy1"/>
    <dgm:cxn modelId="{6D2FF908-9289-4DC5-ADBB-DF07273BD6E4}" type="presOf" srcId="{12D328E5-2232-4FEF-96DA-4CFAFDA95B9A}" destId="{A7C91C8D-78AA-4DC2-BC5D-395FAC8402AA}" srcOrd="0" destOrd="0" presId="urn:microsoft.com/office/officeart/2005/8/layout/hierarchy1"/>
    <dgm:cxn modelId="{0A4A1DB0-0A67-435B-966F-3C224D949B14}" type="presOf" srcId="{AA83F733-E1DB-45B5-BD38-D12EC8F3F011}" destId="{EC2EE2DB-0376-46FF-98F9-E19985CDB42B}" srcOrd="0" destOrd="0" presId="urn:microsoft.com/office/officeart/2005/8/layout/hierarchy1"/>
    <dgm:cxn modelId="{8AC838D9-AD03-43B1-8C18-57552412571D}" type="presOf" srcId="{5A1C18DE-59CC-497B-A9A7-DEBAA0F9F17F}" destId="{2992C118-8FBB-4257-A120-98AD2F0CF65A}" srcOrd="0" destOrd="0" presId="urn:microsoft.com/office/officeart/2005/8/layout/hierarchy1"/>
    <dgm:cxn modelId="{3CC939A9-795F-4B9F-9CAB-B316314BE73F}" type="presOf" srcId="{8C9D27E0-61D1-41E0-832F-CB18405F8141}" destId="{BB2FB1A9-9CC2-4B9D-940D-8248577312F0}" srcOrd="0" destOrd="0" presId="urn:microsoft.com/office/officeart/2005/8/layout/hierarchy1"/>
    <dgm:cxn modelId="{06005B4C-18A2-4367-92C2-E4CEE474482F}" srcId="{A26F13E0-D689-4DFD-AA53-D7F9A1C11E1D}" destId="{12D328E5-2232-4FEF-96DA-4CFAFDA95B9A}" srcOrd="0" destOrd="0" parTransId="{8C9D27E0-61D1-41E0-832F-CB18405F8141}" sibTransId="{EC313F2B-466C-40BF-9FC4-F51E0CE2E672}"/>
    <dgm:cxn modelId="{8646B06B-AFA4-472F-98B4-607A22A032E7}" srcId="{9E566DEF-6DA1-4771-ADA8-0D33D3EEDFB6}" destId="{AA83F733-E1DB-45B5-BD38-D12EC8F3F011}" srcOrd="1" destOrd="0" parTransId="{7795D125-EE28-4CE9-91E5-F74069E4D13C}" sibTransId="{388637D2-E3F0-4F41-B905-25EFFC56AAC5}"/>
    <dgm:cxn modelId="{A8D324DD-1AF1-4AF2-9063-F285C3FE4A78}" type="presOf" srcId="{3918F9A1-4CAC-4B64-AEEF-582F13591F27}" destId="{7A72A10B-9767-4060-B3AE-C95135E43BE1}" srcOrd="0" destOrd="0" presId="urn:microsoft.com/office/officeart/2005/8/layout/hierarchy1"/>
    <dgm:cxn modelId="{64FD7973-2101-49D7-B835-F09E00F96DA8}" type="presOf" srcId="{0E22C66B-950A-497A-A00C-D4B7AA44E0DE}" destId="{F48C5D85-20EA-446C-B25B-CDC7D5AEF5FD}" srcOrd="0" destOrd="0" presId="urn:microsoft.com/office/officeart/2005/8/layout/hierarchy1"/>
    <dgm:cxn modelId="{B6177C19-B7B1-4E76-9A1B-3CB35D60757A}" type="presOf" srcId="{9E566DEF-6DA1-4771-ADA8-0D33D3EEDFB6}" destId="{934D19B8-EF46-4327-8CBF-874A03DB6F91}" srcOrd="0" destOrd="0" presId="urn:microsoft.com/office/officeart/2005/8/layout/hierarchy1"/>
    <dgm:cxn modelId="{1DCBF6CB-C457-437F-9E07-939115F59E78}" type="presParOf" srcId="{7A72A10B-9767-4060-B3AE-C95135E43BE1}" destId="{C028C676-6D41-451B-A3AC-251ED18C23F3}" srcOrd="0" destOrd="0" presId="urn:microsoft.com/office/officeart/2005/8/layout/hierarchy1"/>
    <dgm:cxn modelId="{D062AA1D-A93F-4319-A583-BD540CD1D680}" type="presParOf" srcId="{C028C676-6D41-451B-A3AC-251ED18C23F3}" destId="{D9247CB2-ED1E-4020-A814-8929A836A176}" srcOrd="0" destOrd="0" presId="urn:microsoft.com/office/officeart/2005/8/layout/hierarchy1"/>
    <dgm:cxn modelId="{7AB95C26-9C48-4E1B-9DE2-BF84C4D64106}" type="presParOf" srcId="{D9247CB2-ED1E-4020-A814-8929A836A176}" destId="{1DF45020-38F6-402A-BCD2-CF87EF514DA3}" srcOrd="0" destOrd="0" presId="urn:microsoft.com/office/officeart/2005/8/layout/hierarchy1"/>
    <dgm:cxn modelId="{72429EF7-18DD-4D7C-BF4F-7558AA95909E}" type="presParOf" srcId="{D9247CB2-ED1E-4020-A814-8929A836A176}" destId="{8296A9E6-6CF2-439D-A822-DF9ACCF590FA}" srcOrd="1" destOrd="0" presId="urn:microsoft.com/office/officeart/2005/8/layout/hierarchy1"/>
    <dgm:cxn modelId="{16582C95-1321-4858-9AE2-669B323F8253}" type="presParOf" srcId="{C028C676-6D41-451B-A3AC-251ED18C23F3}" destId="{72B16006-F86F-4AF9-A260-9FCB0804D28B}" srcOrd="1" destOrd="0" presId="urn:microsoft.com/office/officeart/2005/8/layout/hierarchy1"/>
    <dgm:cxn modelId="{D5A6C7C3-1E61-4D8F-9BB8-478C99676DEB}" type="presParOf" srcId="{72B16006-F86F-4AF9-A260-9FCB0804D28B}" destId="{BB2FB1A9-9CC2-4B9D-940D-8248577312F0}" srcOrd="0" destOrd="0" presId="urn:microsoft.com/office/officeart/2005/8/layout/hierarchy1"/>
    <dgm:cxn modelId="{D7C075D8-2D8E-4157-B50F-9F4DF6CBC2DD}" type="presParOf" srcId="{72B16006-F86F-4AF9-A260-9FCB0804D28B}" destId="{2F80AFA0-800B-4583-ACBD-AEA2E50E0A62}" srcOrd="1" destOrd="0" presId="urn:microsoft.com/office/officeart/2005/8/layout/hierarchy1"/>
    <dgm:cxn modelId="{A110CC87-A38C-45B3-9143-1FEC2D1194A5}" type="presParOf" srcId="{2F80AFA0-800B-4583-ACBD-AEA2E50E0A62}" destId="{5E8C711B-BC5C-4DC5-A0D6-20E9E721C21E}" srcOrd="0" destOrd="0" presId="urn:microsoft.com/office/officeart/2005/8/layout/hierarchy1"/>
    <dgm:cxn modelId="{7F2B0E91-5A6F-4688-9353-6CC55AF3506D}" type="presParOf" srcId="{5E8C711B-BC5C-4DC5-A0D6-20E9E721C21E}" destId="{4274D3E9-ECE6-4139-8784-E8EDF23B81E2}" srcOrd="0" destOrd="0" presId="urn:microsoft.com/office/officeart/2005/8/layout/hierarchy1"/>
    <dgm:cxn modelId="{8C573823-4635-456F-BBD7-71169C46E666}" type="presParOf" srcId="{5E8C711B-BC5C-4DC5-A0D6-20E9E721C21E}" destId="{A7C91C8D-78AA-4DC2-BC5D-395FAC8402AA}" srcOrd="1" destOrd="0" presId="urn:microsoft.com/office/officeart/2005/8/layout/hierarchy1"/>
    <dgm:cxn modelId="{4B919AAA-4A94-4C01-8475-617152506E92}" type="presParOf" srcId="{2F80AFA0-800B-4583-ACBD-AEA2E50E0A62}" destId="{0634FE75-2C8A-4BEB-8360-F6E9038D15EF}" srcOrd="1" destOrd="0" presId="urn:microsoft.com/office/officeart/2005/8/layout/hierarchy1"/>
    <dgm:cxn modelId="{275723C7-71F7-497A-BF10-F4B7617C56E7}" type="presParOf" srcId="{72B16006-F86F-4AF9-A260-9FCB0804D28B}" destId="{A7FF42C3-C18C-48AC-8126-7D3A4D017927}" srcOrd="2" destOrd="0" presId="urn:microsoft.com/office/officeart/2005/8/layout/hierarchy1"/>
    <dgm:cxn modelId="{A762EE64-4F30-44EF-9144-9431ADB59B06}" type="presParOf" srcId="{72B16006-F86F-4AF9-A260-9FCB0804D28B}" destId="{B62C22E0-CD2C-4252-8923-BEDE21152804}" srcOrd="3" destOrd="0" presId="urn:microsoft.com/office/officeart/2005/8/layout/hierarchy1"/>
    <dgm:cxn modelId="{FBF01CBB-27C4-4BFF-AB88-4F72181E4067}" type="presParOf" srcId="{B62C22E0-CD2C-4252-8923-BEDE21152804}" destId="{51A0D2D4-FB21-4207-9975-8C4B8CF2E81E}" srcOrd="0" destOrd="0" presId="urn:microsoft.com/office/officeart/2005/8/layout/hierarchy1"/>
    <dgm:cxn modelId="{4A2C13D1-EB9E-496A-8E2A-63A907A638DA}" type="presParOf" srcId="{51A0D2D4-FB21-4207-9975-8C4B8CF2E81E}" destId="{D925C643-9167-42C3-AE50-79028F308E64}" srcOrd="0" destOrd="0" presId="urn:microsoft.com/office/officeart/2005/8/layout/hierarchy1"/>
    <dgm:cxn modelId="{8E13C979-8A7D-46AB-B1A2-D7131F4EA4B2}" type="presParOf" srcId="{51A0D2D4-FB21-4207-9975-8C4B8CF2E81E}" destId="{934D19B8-EF46-4327-8CBF-874A03DB6F91}" srcOrd="1" destOrd="0" presId="urn:microsoft.com/office/officeart/2005/8/layout/hierarchy1"/>
    <dgm:cxn modelId="{8DF7DDFD-738B-434E-8204-88BA0C2E058F}" type="presParOf" srcId="{B62C22E0-CD2C-4252-8923-BEDE21152804}" destId="{CFED2E40-A4C7-41CC-9669-97710B448EEA}" srcOrd="1" destOrd="0" presId="urn:microsoft.com/office/officeart/2005/8/layout/hierarchy1"/>
    <dgm:cxn modelId="{12AC9576-98E5-42C9-89A9-0317038DAA72}" type="presParOf" srcId="{CFED2E40-A4C7-41CC-9669-97710B448EEA}" destId="{2C3EABCC-0AC4-424C-87BC-8EEA73725AC1}" srcOrd="0" destOrd="0" presId="urn:microsoft.com/office/officeart/2005/8/layout/hierarchy1"/>
    <dgm:cxn modelId="{68CAEDF1-58FB-426E-B2D7-97079184A7AD}" type="presParOf" srcId="{CFED2E40-A4C7-41CC-9669-97710B448EEA}" destId="{8DD0BE13-6904-4645-98E2-581CF862C16E}" srcOrd="1" destOrd="0" presId="urn:microsoft.com/office/officeart/2005/8/layout/hierarchy1"/>
    <dgm:cxn modelId="{25E20066-F3DF-4B80-92A1-5DC4A1C525CE}" type="presParOf" srcId="{8DD0BE13-6904-4645-98E2-581CF862C16E}" destId="{E2B0812A-5FEA-415F-AA7D-02B321A45F64}" srcOrd="0" destOrd="0" presId="urn:microsoft.com/office/officeart/2005/8/layout/hierarchy1"/>
    <dgm:cxn modelId="{3FB95C40-B0C3-46D7-B7FF-6D1BC8ED1AC1}" type="presParOf" srcId="{E2B0812A-5FEA-415F-AA7D-02B321A45F64}" destId="{CAA2F218-DAF7-48FA-B588-9C498DF530DD}" srcOrd="0" destOrd="0" presId="urn:microsoft.com/office/officeart/2005/8/layout/hierarchy1"/>
    <dgm:cxn modelId="{AEFF9EFC-611A-4783-A5C0-C2E0BFFE075D}" type="presParOf" srcId="{E2B0812A-5FEA-415F-AA7D-02B321A45F64}" destId="{166760BC-8FBD-4B2D-B38C-E6F364288A24}" srcOrd="1" destOrd="0" presId="urn:microsoft.com/office/officeart/2005/8/layout/hierarchy1"/>
    <dgm:cxn modelId="{79F83719-28EA-4976-B227-BEFA656B41E5}" type="presParOf" srcId="{8DD0BE13-6904-4645-98E2-581CF862C16E}" destId="{8425705C-2EEF-4F7D-92D1-F35BE0D59760}" srcOrd="1" destOrd="0" presId="urn:microsoft.com/office/officeart/2005/8/layout/hierarchy1"/>
    <dgm:cxn modelId="{5856D177-C2EE-448A-A7A4-EA64E6FDDD69}" type="presParOf" srcId="{CFED2E40-A4C7-41CC-9669-97710B448EEA}" destId="{E602CF17-5E0A-496C-9515-F51767BF48D5}" srcOrd="2" destOrd="0" presId="urn:microsoft.com/office/officeart/2005/8/layout/hierarchy1"/>
    <dgm:cxn modelId="{C0AA2B60-A6C8-42CF-AB91-B94C9BD379A0}" type="presParOf" srcId="{CFED2E40-A4C7-41CC-9669-97710B448EEA}" destId="{65003772-7FE2-44F3-A616-848E8817503F}" srcOrd="3" destOrd="0" presId="urn:microsoft.com/office/officeart/2005/8/layout/hierarchy1"/>
    <dgm:cxn modelId="{930BDF36-3CB4-410C-B5E6-0279FE5D495E}" type="presParOf" srcId="{65003772-7FE2-44F3-A616-848E8817503F}" destId="{E6A48D48-7CD2-4759-9D6A-ECF2B51AD87F}" srcOrd="0" destOrd="0" presId="urn:microsoft.com/office/officeart/2005/8/layout/hierarchy1"/>
    <dgm:cxn modelId="{B1E53D2B-02A6-4B2E-B84F-E73C37B8FF97}" type="presParOf" srcId="{E6A48D48-7CD2-4759-9D6A-ECF2B51AD87F}" destId="{2F474CA7-B220-481A-85E9-AD09CD7277EA}" srcOrd="0" destOrd="0" presId="urn:microsoft.com/office/officeart/2005/8/layout/hierarchy1"/>
    <dgm:cxn modelId="{5CA8BAF3-390D-46DA-9EA9-23207AAC8F3B}" type="presParOf" srcId="{E6A48D48-7CD2-4759-9D6A-ECF2B51AD87F}" destId="{EC2EE2DB-0376-46FF-98F9-E19985CDB42B}" srcOrd="1" destOrd="0" presId="urn:microsoft.com/office/officeart/2005/8/layout/hierarchy1"/>
    <dgm:cxn modelId="{69501230-BEA9-43BA-AEB0-42EF5CFEA316}" type="presParOf" srcId="{65003772-7FE2-44F3-A616-848E8817503F}" destId="{871EFB57-DBDC-4CB8-AA0D-06923FB83A15}" srcOrd="1" destOrd="0" presId="urn:microsoft.com/office/officeart/2005/8/layout/hierarchy1"/>
    <dgm:cxn modelId="{E8EACFB8-BE79-4D2C-8CAC-E960DCE376E4}" type="presParOf" srcId="{CFED2E40-A4C7-41CC-9669-97710B448EEA}" destId="{2992C118-8FBB-4257-A120-98AD2F0CF65A}" srcOrd="4" destOrd="0" presId="urn:microsoft.com/office/officeart/2005/8/layout/hierarchy1"/>
    <dgm:cxn modelId="{FE22F9B3-EF34-4DB1-A384-2A54FE59E36B}" type="presParOf" srcId="{CFED2E40-A4C7-41CC-9669-97710B448EEA}" destId="{A16A97A0-F1D2-4C2F-A6DF-09AF5E10866E}" srcOrd="5" destOrd="0" presId="urn:microsoft.com/office/officeart/2005/8/layout/hierarchy1"/>
    <dgm:cxn modelId="{87A811FD-528C-4D31-9ADD-89247601600F}" type="presParOf" srcId="{A16A97A0-F1D2-4C2F-A6DF-09AF5E10866E}" destId="{3E8DCE24-9901-4FB4-A761-A300F6EAD8C7}" srcOrd="0" destOrd="0" presId="urn:microsoft.com/office/officeart/2005/8/layout/hierarchy1"/>
    <dgm:cxn modelId="{FCFA6253-78B2-4485-BDAF-6C69D26F8575}" type="presParOf" srcId="{3E8DCE24-9901-4FB4-A761-A300F6EAD8C7}" destId="{F1804744-AB11-4CC2-BF3A-326E9C13D785}" srcOrd="0" destOrd="0" presId="urn:microsoft.com/office/officeart/2005/8/layout/hierarchy1"/>
    <dgm:cxn modelId="{8BD74E6C-2669-44F8-9329-9B0AC6886F13}" type="presParOf" srcId="{3E8DCE24-9901-4FB4-A761-A300F6EAD8C7}" destId="{F48C5D85-20EA-446C-B25B-CDC7D5AEF5FD}" srcOrd="1" destOrd="0" presId="urn:microsoft.com/office/officeart/2005/8/layout/hierarchy1"/>
    <dgm:cxn modelId="{4EE1A47B-841D-4A3E-BE06-6FB9FABD9826}" type="presParOf" srcId="{A16A97A0-F1D2-4C2F-A6DF-09AF5E10866E}" destId="{017528A5-FBD6-407D-ACF7-D3DD30F2EA8B}" srcOrd="1" destOrd="0" presId="urn:microsoft.com/office/officeart/2005/8/layout/hierarchy1"/>
    <dgm:cxn modelId="{DB898B25-7C54-4181-AA59-BCCC1B7CF0C2}" type="presParOf" srcId="{CFED2E40-A4C7-41CC-9669-97710B448EEA}" destId="{CAA12362-3CB7-442F-8558-661A1F5E0515}" srcOrd="6" destOrd="0" presId="urn:microsoft.com/office/officeart/2005/8/layout/hierarchy1"/>
    <dgm:cxn modelId="{E67103F1-FB8C-468E-B1B3-C1493CDF7B2D}" type="presParOf" srcId="{CFED2E40-A4C7-41CC-9669-97710B448EEA}" destId="{5ED483D8-B2C6-475F-A230-756BE891CBCB}" srcOrd="7" destOrd="0" presId="urn:microsoft.com/office/officeart/2005/8/layout/hierarchy1"/>
    <dgm:cxn modelId="{11818C86-898E-4B20-86A9-07C59CC460AA}" type="presParOf" srcId="{5ED483D8-B2C6-475F-A230-756BE891CBCB}" destId="{7167A6D1-10C6-4A78-9F3D-941E898905B2}" srcOrd="0" destOrd="0" presId="urn:microsoft.com/office/officeart/2005/8/layout/hierarchy1"/>
    <dgm:cxn modelId="{6F5C0F64-4B90-4BEA-8D20-E5703CD2A494}" type="presParOf" srcId="{7167A6D1-10C6-4A78-9F3D-941E898905B2}" destId="{8DE53036-44A3-4E07-A714-5060F94F3F15}" srcOrd="0" destOrd="0" presId="urn:microsoft.com/office/officeart/2005/8/layout/hierarchy1"/>
    <dgm:cxn modelId="{5E7D7D80-C2A5-4EB6-A0FB-AC7877BCF500}" type="presParOf" srcId="{7167A6D1-10C6-4A78-9F3D-941E898905B2}" destId="{28429E77-27D6-43A0-B6F1-175A5DA72427}" srcOrd="1" destOrd="0" presId="urn:microsoft.com/office/officeart/2005/8/layout/hierarchy1"/>
    <dgm:cxn modelId="{660CC59B-29E8-447E-8182-8C0B1555910C}" type="presParOf" srcId="{5ED483D8-B2C6-475F-A230-756BE891CBCB}" destId="{57F5122E-B4CF-4C0C-9300-24F9C5CA74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4AE9B-37CA-4766-9C1F-0E6BB1F4FBDE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907D19-F3EC-4409-8B2B-8041B453BEF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i="0" dirty="0" smtClean="0"/>
            <a:t>После </a:t>
          </a:r>
          <a:r>
            <a:rPr lang="ru-RU" sz="2000" b="0" i="0" dirty="0" smtClean="0"/>
            <a:t>включения </a:t>
          </a:r>
          <a:r>
            <a:rPr lang="ru-RU" sz="2000" b="0" i="0" dirty="0" smtClean="0"/>
            <a:t>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2000" b="0" dirty="0" smtClean="0"/>
            <a:t>BIOS</a:t>
          </a:r>
          <a:r>
            <a:rPr lang="ru-RU" sz="2000" b="0" i="0" dirty="0" smtClean="0"/>
            <a:t>)</a:t>
          </a:r>
          <a:endParaRPr lang="ru-RU" sz="2000" b="0" dirty="0"/>
        </a:p>
      </dgm:t>
    </dgm:pt>
    <dgm:pt modelId="{3F5FABA9-792E-48B6-BC5E-3288FF74DBB9}" type="parTrans" cxnId="{136DEFA4-1F61-4ADC-9FFF-82ED7BDE2815}">
      <dgm:prSet/>
      <dgm:spPr/>
      <dgm:t>
        <a:bodyPr/>
        <a:lstStyle/>
        <a:p>
          <a:endParaRPr lang="ru-RU"/>
        </a:p>
      </dgm:t>
    </dgm:pt>
    <dgm:pt modelId="{232E5AA3-F6DE-4EAE-83CF-2D3DA8217773}" type="sibTrans" cxnId="{136DEFA4-1F61-4ADC-9FFF-82ED7BDE2815}">
      <dgm:prSet/>
      <dgm:spPr/>
      <dgm:t>
        <a:bodyPr/>
        <a:lstStyle/>
        <a:p>
          <a:endParaRPr lang="ru-RU"/>
        </a:p>
      </dgm:t>
    </dgm:pt>
    <dgm:pt modelId="{BE8E8DF3-5897-4383-89CD-A9EFE4C2F9F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b="0" dirty="0"/>
        </a:p>
      </dgm:t>
    </dgm:pt>
    <dgm:pt modelId="{D6235152-5209-4E00-9FB7-7618A7E73034}" type="parTrans" cxnId="{3833478A-2367-4AC8-890A-450CC1951304}">
      <dgm:prSet/>
      <dgm:spPr/>
      <dgm:t>
        <a:bodyPr/>
        <a:lstStyle/>
        <a:p>
          <a:endParaRPr lang="ru-RU"/>
        </a:p>
      </dgm:t>
    </dgm:pt>
    <dgm:pt modelId="{11E5FDE9-7D63-4C12-BFC3-9957964CEA81}" type="sibTrans" cxnId="{3833478A-2367-4AC8-890A-450CC1951304}">
      <dgm:prSet/>
      <dgm:spPr/>
      <dgm:t>
        <a:bodyPr/>
        <a:lstStyle/>
        <a:p>
          <a:endParaRPr lang="ru-RU"/>
        </a:p>
      </dgm:t>
    </dgm:pt>
    <dgm:pt modelId="{6DD69764-C291-46F5-B8A1-77EF3975584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2000" b="0" dirty="0" smtClean="0"/>
            <a:t>После удачного тестирования, </a:t>
          </a:r>
          <a:r>
            <a:rPr lang="en-US" sz="2000" b="0" dirty="0" smtClean="0"/>
            <a:t>BIOS</a:t>
          </a:r>
          <a:r>
            <a:rPr lang="ru-RU" sz="2000" b="0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2000" b="0" dirty="0" smtClean="0"/>
            <a:t>Master Boot </a:t>
          </a:r>
          <a:r>
            <a:rPr lang="ru-RU" sz="2000" b="0" dirty="0" smtClean="0"/>
            <a:t>(загрузчик ОС) - считать в ОЗУ операционную систему с системного диска </a:t>
          </a:r>
          <a:endParaRPr lang="ru-RU" sz="2000" b="0" dirty="0"/>
        </a:p>
      </dgm:t>
    </dgm:pt>
    <dgm:pt modelId="{D13A0DA7-01BE-463A-819E-6C46A7923265}" type="parTrans" cxnId="{A620EC34-D0C7-4166-BBD0-486E51E1F193}">
      <dgm:prSet/>
      <dgm:spPr/>
      <dgm:t>
        <a:bodyPr/>
        <a:lstStyle/>
        <a:p>
          <a:endParaRPr lang="ru-RU"/>
        </a:p>
      </dgm:t>
    </dgm:pt>
    <dgm:pt modelId="{484B910A-D5BA-45B3-A2C0-B4F19B3074A9}" type="sibTrans" cxnId="{A620EC34-D0C7-4166-BBD0-486E51E1F193}">
      <dgm:prSet/>
      <dgm:spPr/>
      <dgm:t>
        <a:bodyPr/>
        <a:lstStyle/>
        <a:p>
          <a:endParaRPr lang="ru-RU"/>
        </a:p>
      </dgm:t>
    </dgm:pt>
    <dgm:pt modelId="{7CB5C56E-8E41-444B-AE98-12DC5673E783}" type="pres">
      <dgm:prSet presAssocID="{D5A4AE9B-37CA-4766-9C1F-0E6BB1F4FB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E5ED9-1318-4283-8B68-30AA7762B655}" type="pres">
      <dgm:prSet presAssocID="{D5A4AE9B-37CA-4766-9C1F-0E6BB1F4FBDE}" presName="arrow" presStyleLbl="bgShp" presStyleIdx="0" presStyleCnt="1" custLinFactNeighborY="80"/>
      <dgm:spPr/>
    </dgm:pt>
    <dgm:pt modelId="{6069E688-34EA-45AF-80FE-8F07F5C6E683}" type="pres">
      <dgm:prSet presAssocID="{D5A4AE9B-37CA-4766-9C1F-0E6BB1F4FBDE}" presName="arrowDiagram3" presStyleCnt="0"/>
      <dgm:spPr/>
    </dgm:pt>
    <dgm:pt modelId="{8D3F3657-A6ED-483C-BC33-A3FD4B82B7A6}" type="pres">
      <dgm:prSet presAssocID="{97907D19-F3EC-4409-8B2B-8041B453BEF7}" presName="bullet3a" presStyleLbl="node1" presStyleIdx="0" presStyleCnt="3" custLinFactX="78889" custLinFactY="-78814" custLinFactNeighborX="100000" custLinFactNeighborY="-100000"/>
      <dgm:spPr/>
    </dgm:pt>
    <dgm:pt modelId="{997C4D36-25F4-440A-99B0-C981D5D49DBF}" type="pres">
      <dgm:prSet presAssocID="{97907D19-F3EC-4409-8B2B-8041B453BEF7}" presName="textBox3a" presStyleLbl="revTx" presStyleIdx="0" presStyleCnt="3" custScaleX="141202" custScaleY="148225" custLinFactNeighborX="-27312" custLinFactNeighborY="2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0C2D7-08A7-47EB-917F-929B1C64113B}" type="pres">
      <dgm:prSet presAssocID="{6DD69764-C291-46F5-B8A1-77EF39755847}" presName="bullet3b" presStyleLbl="node1" presStyleIdx="1" presStyleCnt="3" custLinFactX="100000" custLinFactNeighborX="162634" custLinFactNeighborY="-97783"/>
      <dgm:spPr/>
    </dgm:pt>
    <dgm:pt modelId="{59851B7C-61F0-4896-8040-3EE4EA790235}" type="pres">
      <dgm:prSet presAssocID="{6DD69764-C291-46F5-B8A1-77EF39755847}" presName="textBox3b" presStyleLbl="revTx" presStyleIdx="1" presStyleCnt="3" custScaleX="123332" custScaleY="81179" custLinFactNeighborX="2908" custLinFactNeighborY="-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9D3B-AA73-4A0F-99E9-6E38621199F9}" type="pres">
      <dgm:prSet presAssocID="{BE8E8DF3-5897-4383-89CD-A9EFE4C2F9F3}" presName="bullet3c" presStyleLbl="node1" presStyleIdx="2" presStyleCnt="3" custLinFactX="25061" custLinFactNeighborX="100000" custLinFactNeighborY="-48131"/>
      <dgm:spPr/>
    </dgm:pt>
    <dgm:pt modelId="{DDEBA27D-FE05-47A3-AF10-DEA707E90192}" type="pres">
      <dgm:prSet presAssocID="{BE8E8DF3-5897-4383-89CD-A9EFE4C2F9F3}" presName="textBox3c" presStyleLbl="revTx" presStyleIdx="2" presStyleCnt="3" custScaleX="139170" custScaleY="61024" custLinFactNeighborX="19998" custLinFactNeighborY="-1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DEFA4-1F61-4ADC-9FFF-82ED7BDE2815}" srcId="{D5A4AE9B-37CA-4766-9C1F-0E6BB1F4FBDE}" destId="{97907D19-F3EC-4409-8B2B-8041B453BEF7}" srcOrd="0" destOrd="0" parTransId="{3F5FABA9-792E-48B6-BC5E-3288FF74DBB9}" sibTransId="{232E5AA3-F6DE-4EAE-83CF-2D3DA8217773}"/>
    <dgm:cxn modelId="{1736E54C-D43A-4124-9078-E91B4C8E011A}" type="presOf" srcId="{BE8E8DF3-5897-4383-89CD-A9EFE4C2F9F3}" destId="{DDEBA27D-FE05-47A3-AF10-DEA707E90192}" srcOrd="0" destOrd="0" presId="urn:microsoft.com/office/officeart/2005/8/layout/arrow2"/>
    <dgm:cxn modelId="{A620EC34-D0C7-4166-BBD0-486E51E1F193}" srcId="{D5A4AE9B-37CA-4766-9C1F-0E6BB1F4FBDE}" destId="{6DD69764-C291-46F5-B8A1-77EF39755847}" srcOrd="1" destOrd="0" parTransId="{D13A0DA7-01BE-463A-819E-6C46A7923265}" sibTransId="{484B910A-D5BA-45B3-A2C0-B4F19B3074A9}"/>
    <dgm:cxn modelId="{DFC593C3-7B11-463D-9729-3DB47E578C31}" type="presOf" srcId="{6DD69764-C291-46F5-B8A1-77EF39755847}" destId="{59851B7C-61F0-4896-8040-3EE4EA790235}" srcOrd="0" destOrd="0" presId="urn:microsoft.com/office/officeart/2005/8/layout/arrow2"/>
    <dgm:cxn modelId="{D61D998D-0E60-44B7-873F-B9E09019EC5A}" type="presOf" srcId="{D5A4AE9B-37CA-4766-9C1F-0E6BB1F4FBDE}" destId="{7CB5C56E-8E41-444B-AE98-12DC5673E783}" srcOrd="0" destOrd="0" presId="urn:microsoft.com/office/officeart/2005/8/layout/arrow2"/>
    <dgm:cxn modelId="{0A080B51-7F86-4645-839F-1420099CE77E}" type="presOf" srcId="{97907D19-F3EC-4409-8B2B-8041B453BEF7}" destId="{997C4D36-25F4-440A-99B0-C981D5D49DBF}" srcOrd="0" destOrd="0" presId="urn:microsoft.com/office/officeart/2005/8/layout/arrow2"/>
    <dgm:cxn modelId="{3833478A-2367-4AC8-890A-450CC1951304}" srcId="{D5A4AE9B-37CA-4766-9C1F-0E6BB1F4FBDE}" destId="{BE8E8DF3-5897-4383-89CD-A9EFE4C2F9F3}" srcOrd="2" destOrd="0" parTransId="{D6235152-5209-4E00-9FB7-7618A7E73034}" sibTransId="{11E5FDE9-7D63-4C12-BFC3-9957964CEA81}"/>
    <dgm:cxn modelId="{C4A10E70-2113-454D-B446-3E6988A43038}" type="presParOf" srcId="{7CB5C56E-8E41-444B-AE98-12DC5673E783}" destId="{291E5ED9-1318-4283-8B68-30AA7762B655}" srcOrd="0" destOrd="0" presId="urn:microsoft.com/office/officeart/2005/8/layout/arrow2"/>
    <dgm:cxn modelId="{E152EC2B-DF36-4A29-8942-871F8044AD51}" type="presParOf" srcId="{7CB5C56E-8E41-444B-AE98-12DC5673E783}" destId="{6069E688-34EA-45AF-80FE-8F07F5C6E683}" srcOrd="1" destOrd="0" presId="urn:microsoft.com/office/officeart/2005/8/layout/arrow2"/>
    <dgm:cxn modelId="{2824B74B-2DB1-4A49-95BC-B94CFEB7DC02}" type="presParOf" srcId="{6069E688-34EA-45AF-80FE-8F07F5C6E683}" destId="{8D3F3657-A6ED-483C-BC33-A3FD4B82B7A6}" srcOrd="0" destOrd="0" presId="urn:microsoft.com/office/officeart/2005/8/layout/arrow2"/>
    <dgm:cxn modelId="{A6BB68C7-1A57-4F5A-9DFB-5F4C5FCB3DBD}" type="presParOf" srcId="{6069E688-34EA-45AF-80FE-8F07F5C6E683}" destId="{997C4D36-25F4-440A-99B0-C981D5D49DBF}" srcOrd="1" destOrd="0" presId="urn:microsoft.com/office/officeart/2005/8/layout/arrow2"/>
    <dgm:cxn modelId="{A72B79CD-44BA-45CC-A553-C09A1F85A036}" type="presParOf" srcId="{6069E688-34EA-45AF-80FE-8F07F5C6E683}" destId="{F8E0C2D7-08A7-47EB-917F-929B1C64113B}" srcOrd="2" destOrd="0" presId="urn:microsoft.com/office/officeart/2005/8/layout/arrow2"/>
    <dgm:cxn modelId="{F5331300-447F-4B25-86B0-C5C75BA1A3E0}" type="presParOf" srcId="{6069E688-34EA-45AF-80FE-8F07F5C6E683}" destId="{59851B7C-61F0-4896-8040-3EE4EA790235}" srcOrd="3" destOrd="0" presId="urn:microsoft.com/office/officeart/2005/8/layout/arrow2"/>
    <dgm:cxn modelId="{6F3480BB-9390-488E-BB05-4B230139F2B9}" type="presParOf" srcId="{6069E688-34EA-45AF-80FE-8F07F5C6E683}" destId="{69879D3B-AA73-4A0F-99E9-6E38621199F9}" srcOrd="4" destOrd="0" presId="urn:microsoft.com/office/officeart/2005/8/layout/arrow2"/>
    <dgm:cxn modelId="{843A0526-6F1E-41EA-97C6-DDB1AEA75301}" type="presParOf" srcId="{6069E688-34EA-45AF-80FE-8F07F5C6E683}" destId="{DDEBA27D-FE05-47A3-AF10-DEA707E901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53302-D4A7-42FF-80CB-203CFF64640C}">
      <dsp:nvSpPr>
        <dsp:cNvPr id="0" name=""/>
        <dsp:cNvSpPr/>
      </dsp:nvSpPr>
      <dsp:spPr>
        <a:xfrm>
          <a:off x="3986212" y="1484364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C373A-E7A2-4DA2-8D09-D806A74B4DAC}">
      <dsp:nvSpPr>
        <dsp:cNvPr id="0" name=""/>
        <dsp:cNvSpPr/>
      </dsp:nvSpPr>
      <dsp:spPr>
        <a:xfrm>
          <a:off x="3940492" y="1484364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D129-C523-4084-A499-7C19972BE89B}">
      <dsp:nvSpPr>
        <dsp:cNvPr id="0" name=""/>
        <dsp:cNvSpPr/>
      </dsp:nvSpPr>
      <dsp:spPr>
        <a:xfrm>
          <a:off x="1157287" y="1484364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5B431-1209-4C84-87FA-D224B51CCC7A}">
      <dsp:nvSpPr>
        <dsp:cNvPr id="0" name=""/>
        <dsp:cNvSpPr/>
      </dsp:nvSpPr>
      <dsp:spPr>
        <a:xfrm>
          <a:off x="2828924" y="1460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10E14-D4CD-4EBB-9919-6319569549B1}">
      <dsp:nvSpPr>
        <dsp:cNvPr id="0" name=""/>
        <dsp:cNvSpPr/>
      </dsp:nvSpPr>
      <dsp:spPr>
        <a:xfrm>
          <a:off x="3086099" y="25892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Программное обеспечение (ПО)</a:t>
          </a:r>
          <a:endParaRPr lang="ru-RU" sz="1800" b="1" kern="1200" dirty="0"/>
        </a:p>
      </dsp:txBody>
      <dsp:txXfrm>
        <a:off x="3086099" y="258925"/>
        <a:ext cx="2314575" cy="1469755"/>
      </dsp:txXfrm>
    </dsp:sp>
    <dsp:sp modelId="{2E9D5B3F-10A8-4958-A0C7-26F64BF23639}">
      <dsp:nvSpPr>
        <dsp:cNvPr id="0" name=""/>
        <dsp:cNvSpPr/>
      </dsp:nvSpPr>
      <dsp:spPr>
        <a:xfrm>
          <a:off x="0" y="21575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49CA9-2A3D-4A57-971D-7E2560A07224}">
      <dsp:nvSpPr>
        <dsp:cNvPr id="0" name=""/>
        <dsp:cNvSpPr/>
      </dsp:nvSpPr>
      <dsp:spPr>
        <a:xfrm>
          <a:off x="257174" y="24018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Системное ПО</a:t>
          </a:r>
          <a:endParaRPr lang="ru-RU" sz="1800" kern="1200" dirty="0"/>
        </a:p>
      </dsp:txBody>
      <dsp:txXfrm>
        <a:off x="257174" y="2401835"/>
        <a:ext cx="2314575" cy="1469755"/>
      </dsp:txXfrm>
    </dsp:sp>
    <dsp:sp modelId="{1CF9D706-D73C-4D29-9155-10800793539A}">
      <dsp:nvSpPr>
        <dsp:cNvPr id="0" name=""/>
        <dsp:cNvSpPr/>
      </dsp:nvSpPr>
      <dsp:spPr>
        <a:xfrm>
          <a:off x="2828924" y="21575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5FF1A-8C80-4160-9FCE-AA3A90287C59}">
      <dsp:nvSpPr>
        <dsp:cNvPr id="0" name=""/>
        <dsp:cNvSpPr/>
      </dsp:nvSpPr>
      <dsp:spPr>
        <a:xfrm>
          <a:off x="3086099" y="24018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Прикладное ПО</a:t>
          </a:r>
          <a:endParaRPr lang="ru-RU" sz="1800" kern="1200" dirty="0"/>
        </a:p>
      </dsp:txBody>
      <dsp:txXfrm>
        <a:off x="3086099" y="2401835"/>
        <a:ext cx="2314575" cy="1469755"/>
      </dsp:txXfrm>
    </dsp:sp>
    <dsp:sp modelId="{9DE89473-FFE1-4477-82D2-BB1B342E58E0}">
      <dsp:nvSpPr>
        <dsp:cNvPr id="0" name=""/>
        <dsp:cNvSpPr/>
      </dsp:nvSpPr>
      <dsp:spPr>
        <a:xfrm>
          <a:off x="5657850" y="21575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1C4B3-CCA7-4F39-86B9-967FCD8B252A}">
      <dsp:nvSpPr>
        <dsp:cNvPr id="0" name=""/>
        <dsp:cNvSpPr/>
      </dsp:nvSpPr>
      <dsp:spPr>
        <a:xfrm>
          <a:off x="5915024" y="24018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программирования</a:t>
          </a:r>
          <a:endParaRPr lang="ru-RU" sz="1800" kern="1200" dirty="0"/>
        </a:p>
      </dsp:txBody>
      <dsp:txXfrm>
        <a:off x="5915024" y="2401835"/>
        <a:ext cx="2314575" cy="14697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2CF17-5E0A-496C-9515-F51767BF48D5}">
      <dsp:nvSpPr>
        <dsp:cNvPr id="0" name=""/>
        <dsp:cNvSpPr/>
      </dsp:nvSpPr>
      <dsp:spPr>
        <a:xfrm>
          <a:off x="6664385" y="3018479"/>
          <a:ext cx="849161" cy="35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68"/>
              </a:lnTo>
              <a:lnTo>
                <a:pt x="849161" y="242168"/>
              </a:lnTo>
              <a:lnTo>
                <a:pt x="849161" y="3553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EABCC-0AC4-424C-87BC-8EEA73725AC1}">
      <dsp:nvSpPr>
        <dsp:cNvPr id="0" name=""/>
        <dsp:cNvSpPr/>
      </dsp:nvSpPr>
      <dsp:spPr>
        <a:xfrm>
          <a:off x="5815223" y="3018479"/>
          <a:ext cx="849161" cy="355362"/>
        </a:xfrm>
        <a:custGeom>
          <a:avLst/>
          <a:gdLst/>
          <a:ahLst/>
          <a:cxnLst/>
          <a:rect l="0" t="0" r="0" b="0"/>
          <a:pathLst>
            <a:path>
              <a:moveTo>
                <a:pt x="849161" y="0"/>
              </a:moveTo>
              <a:lnTo>
                <a:pt x="849161" y="242168"/>
              </a:lnTo>
              <a:lnTo>
                <a:pt x="0" y="242168"/>
              </a:lnTo>
              <a:lnTo>
                <a:pt x="0" y="3553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42C3-C18C-48AC-8126-7D3A4D017927}">
      <dsp:nvSpPr>
        <dsp:cNvPr id="0" name=""/>
        <dsp:cNvSpPr/>
      </dsp:nvSpPr>
      <dsp:spPr>
        <a:xfrm>
          <a:off x="4541481" y="1760671"/>
          <a:ext cx="2122904" cy="35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68"/>
              </a:lnTo>
              <a:lnTo>
                <a:pt x="2122904" y="242168"/>
              </a:lnTo>
              <a:lnTo>
                <a:pt x="2122904" y="355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242C-B72F-40F5-B0E9-CF602976D238}">
      <dsp:nvSpPr>
        <dsp:cNvPr id="0" name=""/>
        <dsp:cNvSpPr/>
      </dsp:nvSpPr>
      <dsp:spPr>
        <a:xfrm>
          <a:off x="2418576" y="3018479"/>
          <a:ext cx="1698323" cy="382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58"/>
              </a:lnTo>
              <a:lnTo>
                <a:pt x="1698323" y="269658"/>
              </a:lnTo>
              <a:lnTo>
                <a:pt x="1698323" y="382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F5EEB-8999-45D6-8A19-CA12A1124660}">
      <dsp:nvSpPr>
        <dsp:cNvPr id="0" name=""/>
        <dsp:cNvSpPr/>
      </dsp:nvSpPr>
      <dsp:spPr>
        <a:xfrm>
          <a:off x="2372856" y="3018479"/>
          <a:ext cx="91440" cy="3828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1E030-296E-4F50-B74F-624595C3C6D5}">
      <dsp:nvSpPr>
        <dsp:cNvPr id="0" name=""/>
        <dsp:cNvSpPr/>
      </dsp:nvSpPr>
      <dsp:spPr>
        <a:xfrm>
          <a:off x="720252" y="3018479"/>
          <a:ext cx="1698323" cy="382851"/>
        </a:xfrm>
        <a:custGeom>
          <a:avLst/>
          <a:gdLst/>
          <a:ahLst/>
          <a:cxnLst/>
          <a:rect l="0" t="0" r="0" b="0"/>
          <a:pathLst>
            <a:path>
              <a:moveTo>
                <a:pt x="1698323" y="0"/>
              </a:moveTo>
              <a:lnTo>
                <a:pt x="1698323" y="269658"/>
              </a:lnTo>
              <a:lnTo>
                <a:pt x="0" y="269658"/>
              </a:lnTo>
              <a:lnTo>
                <a:pt x="0" y="382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FB1A9-9CC2-4B9D-940D-8248577312F0}">
      <dsp:nvSpPr>
        <dsp:cNvPr id="0" name=""/>
        <dsp:cNvSpPr/>
      </dsp:nvSpPr>
      <dsp:spPr>
        <a:xfrm>
          <a:off x="2418576" y="1760671"/>
          <a:ext cx="2122904" cy="355362"/>
        </a:xfrm>
        <a:custGeom>
          <a:avLst/>
          <a:gdLst/>
          <a:ahLst/>
          <a:cxnLst/>
          <a:rect l="0" t="0" r="0" b="0"/>
          <a:pathLst>
            <a:path>
              <a:moveTo>
                <a:pt x="2122904" y="0"/>
              </a:moveTo>
              <a:lnTo>
                <a:pt x="2122904" y="242168"/>
              </a:lnTo>
              <a:lnTo>
                <a:pt x="0" y="242168"/>
              </a:lnTo>
              <a:lnTo>
                <a:pt x="0" y="355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5020-38F6-402A-BCD2-CF87EF514DA3}">
      <dsp:nvSpPr>
        <dsp:cNvPr id="0" name=""/>
        <dsp:cNvSpPr/>
      </dsp:nvSpPr>
      <dsp:spPr>
        <a:xfrm>
          <a:off x="3161501" y="984780"/>
          <a:ext cx="2759959" cy="775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6A9E6-6CF2-439D-A822-DF9ACCF590FA}">
      <dsp:nvSpPr>
        <dsp:cNvPr id="0" name=""/>
        <dsp:cNvSpPr/>
      </dsp:nvSpPr>
      <dsp:spPr>
        <a:xfrm>
          <a:off x="3297265" y="1113756"/>
          <a:ext cx="2759959" cy="775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Прикладное ПО</a:t>
          </a:r>
          <a:endParaRPr lang="ru-RU" sz="2800" b="1" kern="1200" dirty="0"/>
        </a:p>
      </dsp:txBody>
      <dsp:txXfrm>
        <a:off x="3297265" y="1113756"/>
        <a:ext cx="2759959" cy="775890"/>
      </dsp:txXfrm>
    </dsp:sp>
    <dsp:sp modelId="{4274D3E9-ECE6-4139-8784-E8EDF23B81E2}">
      <dsp:nvSpPr>
        <dsp:cNvPr id="0" name=""/>
        <dsp:cNvSpPr/>
      </dsp:nvSpPr>
      <dsp:spPr>
        <a:xfrm>
          <a:off x="440604" y="2116033"/>
          <a:ext cx="3955943" cy="902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91C8D-78AA-4DC2-BC5D-395FAC8402AA}">
      <dsp:nvSpPr>
        <dsp:cNvPr id="0" name=""/>
        <dsp:cNvSpPr/>
      </dsp:nvSpPr>
      <dsp:spPr>
        <a:xfrm>
          <a:off x="576368" y="2245009"/>
          <a:ext cx="3955943" cy="902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Программы общего назначения</a:t>
          </a:r>
          <a:endParaRPr lang="ru-RU" sz="2800" kern="1200" dirty="0"/>
        </a:p>
      </dsp:txBody>
      <dsp:txXfrm>
        <a:off x="576368" y="2245009"/>
        <a:ext cx="3955943" cy="902446"/>
      </dsp:txXfrm>
    </dsp:sp>
    <dsp:sp modelId="{5DB40BAC-A84F-470A-8D5F-43BF4F5E80BB}">
      <dsp:nvSpPr>
        <dsp:cNvPr id="0" name=""/>
        <dsp:cNvSpPr/>
      </dsp:nvSpPr>
      <dsp:spPr>
        <a:xfrm>
          <a:off x="6854" y="3401331"/>
          <a:ext cx="1426795" cy="156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ABD4D-CF51-4894-B42A-40D10A53CDFB}">
      <dsp:nvSpPr>
        <dsp:cNvPr id="0" name=""/>
        <dsp:cNvSpPr/>
      </dsp:nvSpPr>
      <dsp:spPr>
        <a:xfrm>
          <a:off x="142618" y="3530307"/>
          <a:ext cx="1426795" cy="156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Офисные</a:t>
          </a:r>
          <a:endParaRPr lang="ru-RU" sz="2800" kern="1200" dirty="0"/>
        </a:p>
      </dsp:txBody>
      <dsp:txXfrm>
        <a:off x="142618" y="3530307"/>
        <a:ext cx="1426795" cy="1565755"/>
      </dsp:txXfrm>
    </dsp:sp>
    <dsp:sp modelId="{02F241B9-6260-4200-B5A6-035F42980B7C}">
      <dsp:nvSpPr>
        <dsp:cNvPr id="0" name=""/>
        <dsp:cNvSpPr/>
      </dsp:nvSpPr>
      <dsp:spPr>
        <a:xfrm>
          <a:off x="1705178" y="3401331"/>
          <a:ext cx="1426795" cy="156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8FDC-5DB2-44C8-8745-321FA486D56F}">
      <dsp:nvSpPr>
        <dsp:cNvPr id="0" name=""/>
        <dsp:cNvSpPr/>
      </dsp:nvSpPr>
      <dsp:spPr>
        <a:xfrm>
          <a:off x="1840942" y="3530307"/>
          <a:ext cx="1426795" cy="156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Мультимедийные</a:t>
          </a:r>
          <a:endParaRPr lang="ru-RU" sz="2800" kern="1200" dirty="0"/>
        </a:p>
      </dsp:txBody>
      <dsp:txXfrm>
        <a:off x="1840942" y="3530307"/>
        <a:ext cx="1426795" cy="1565755"/>
      </dsp:txXfrm>
    </dsp:sp>
    <dsp:sp modelId="{1A6C8968-E8E0-4989-B781-866B43145CCC}">
      <dsp:nvSpPr>
        <dsp:cNvPr id="0" name=""/>
        <dsp:cNvSpPr/>
      </dsp:nvSpPr>
      <dsp:spPr>
        <a:xfrm>
          <a:off x="3403502" y="3401331"/>
          <a:ext cx="1426795" cy="156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6BB7-9495-4948-9C72-73C099E3E743}">
      <dsp:nvSpPr>
        <dsp:cNvPr id="0" name=""/>
        <dsp:cNvSpPr/>
      </dsp:nvSpPr>
      <dsp:spPr>
        <a:xfrm>
          <a:off x="3539266" y="3530307"/>
          <a:ext cx="1426795" cy="156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Развлекательные</a:t>
          </a:r>
          <a:endParaRPr lang="ru-RU" sz="2800" kern="1200" dirty="0"/>
        </a:p>
      </dsp:txBody>
      <dsp:txXfrm>
        <a:off x="3539266" y="3530307"/>
        <a:ext cx="1426795" cy="1565755"/>
      </dsp:txXfrm>
    </dsp:sp>
    <dsp:sp modelId="{D925C643-9167-42C3-AE50-79028F308E64}">
      <dsp:nvSpPr>
        <dsp:cNvPr id="0" name=""/>
        <dsp:cNvSpPr/>
      </dsp:nvSpPr>
      <dsp:spPr>
        <a:xfrm>
          <a:off x="4686414" y="2116033"/>
          <a:ext cx="3955943" cy="902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D19B8-EF46-4327-8CBF-874A03DB6F91}">
      <dsp:nvSpPr>
        <dsp:cNvPr id="0" name=""/>
        <dsp:cNvSpPr/>
      </dsp:nvSpPr>
      <dsp:spPr>
        <a:xfrm>
          <a:off x="4822178" y="2245009"/>
          <a:ext cx="3955943" cy="902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Профессиональные программы</a:t>
          </a:r>
          <a:endParaRPr lang="ru-RU" sz="2800" kern="1200" dirty="0"/>
        </a:p>
      </dsp:txBody>
      <dsp:txXfrm>
        <a:off x="4822178" y="2245009"/>
        <a:ext cx="3955943" cy="902446"/>
      </dsp:txXfrm>
    </dsp:sp>
    <dsp:sp modelId="{CAA2F218-DAF7-48FA-B588-9C498DF530DD}">
      <dsp:nvSpPr>
        <dsp:cNvPr id="0" name=""/>
        <dsp:cNvSpPr/>
      </dsp:nvSpPr>
      <dsp:spPr>
        <a:xfrm>
          <a:off x="5101825" y="3373841"/>
          <a:ext cx="1426795" cy="1650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760BC-8FBD-4B2D-B38C-E6F364288A24}">
      <dsp:nvSpPr>
        <dsp:cNvPr id="0" name=""/>
        <dsp:cNvSpPr/>
      </dsp:nvSpPr>
      <dsp:spPr>
        <a:xfrm>
          <a:off x="5237589" y="3502817"/>
          <a:ext cx="1426795" cy="1650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Специального назначения</a:t>
          </a:r>
          <a:endParaRPr lang="ru-RU" sz="2800" kern="1200" dirty="0"/>
        </a:p>
      </dsp:txBody>
      <dsp:txXfrm>
        <a:off x="5237589" y="3502817"/>
        <a:ext cx="1426795" cy="1650110"/>
      </dsp:txXfrm>
    </dsp:sp>
    <dsp:sp modelId="{2F474CA7-B220-481A-85E9-AD09CD7277EA}">
      <dsp:nvSpPr>
        <dsp:cNvPr id="0" name=""/>
        <dsp:cNvSpPr/>
      </dsp:nvSpPr>
      <dsp:spPr>
        <a:xfrm>
          <a:off x="6800149" y="3373841"/>
          <a:ext cx="1426795" cy="1650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EE2DB-0376-46FF-98F9-E19985CDB42B}">
      <dsp:nvSpPr>
        <dsp:cNvPr id="0" name=""/>
        <dsp:cNvSpPr/>
      </dsp:nvSpPr>
      <dsp:spPr>
        <a:xfrm>
          <a:off x="6935913" y="3502817"/>
          <a:ext cx="1426795" cy="1650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Образовательные программы</a:t>
          </a:r>
          <a:endParaRPr lang="ru-RU" sz="2800" kern="1200" dirty="0"/>
        </a:p>
      </dsp:txBody>
      <dsp:txXfrm>
        <a:off x="6935913" y="3502817"/>
        <a:ext cx="1426795" cy="1650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12362-3CB7-442F-8558-661A1F5E0515}">
      <dsp:nvSpPr>
        <dsp:cNvPr id="0" name=""/>
        <dsp:cNvSpPr/>
      </dsp:nvSpPr>
      <dsp:spPr>
        <a:xfrm>
          <a:off x="4747605" y="3005656"/>
          <a:ext cx="2609020" cy="445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67"/>
              </a:lnTo>
              <a:lnTo>
                <a:pt x="2609020" y="314067"/>
              </a:lnTo>
              <a:lnTo>
                <a:pt x="2609020" y="44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2C118-8FBB-4257-A120-98AD2F0CF65A}">
      <dsp:nvSpPr>
        <dsp:cNvPr id="0" name=""/>
        <dsp:cNvSpPr/>
      </dsp:nvSpPr>
      <dsp:spPr>
        <a:xfrm>
          <a:off x="4747605" y="3005656"/>
          <a:ext cx="869673" cy="41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50"/>
              </a:lnTo>
              <a:lnTo>
                <a:pt x="869673" y="282050"/>
              </a:lnTo>
              <a:lnTo>
                <a:pt x="869673" y="41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2CF17-5E0A-496C-9515-F51767BF48D5}">
      <dsp:nvSpPr>
        <dsp:cNvPr id="0" name=""/>
        <dsp:cNvSpPr/>
      </dsp:nvSpPr>
      <dsp:spPr>
        <a:xfrm>
          <a:off x="3877932" y="3005656"/>
          <a:ext cx="869673" cy="413885"/>
        </a:xfrm>
        <a:custGeom>
          <a:avLst/>
          <a:gdLst/>
          <a:ahLst/>
          <a:cxnLst/>
          <a:rect l="0" t="0" r="0" b="0"/>
          <a:pathLst>
            <a:path>
              <a:moveTo>
                <a:pt x="869673" y="0"/>
              </a:moveTo>
              <a:lnTo>
                <a:pt x="869673" y="282050"/>
              </a:lnTo>
              <a:lnTo>
                <a:pt x="0" y="282050"/>
              </a:lnTo>
              <a:lnTo>
                <a:pt x="0" y="41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EABCC-0AC4-424C-87BC-8EEA73725AC1}">
      <dsp:nvSpPr>
        <dsp:cNvPr id="0" name=""/>
        <dsp:cNvSpPr/>
      </dsp:nvSpPr>
      <dsp:spPr>
        <a:xfrm>
          <a:off x="2138585" y="3005656"/>
          <a:ext cx="2609020" cy="413885"/>
        </a:xfrm>
        <a:custGeom>
          <a:avLst/>
          <a:gdLst/>
          <a:ahLst/>
          <a:cxnLst/>
          <a:rect l="0" t="0" r="0" b="0"/>
          <a:pathLst>
            <a:path>
              <a:moveTo>
                <a:pt x="2609020" y="0"/>
              </a:moveTo>
              <a:lnTo>
                <a:pt x="2609020" y="282050"/>
              </a:lnTo>
              <a:lnTo>
                <a:pt x="0" y="282050"/>
              </a:lnTo>
              <a:lnTo>
                <a:pt x="0" y="41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42C3-C18C-48AC-8126-7D3A4D017927}">
      <dsp:nvSpPr>
        <dsp:cNvPr id="0" name=""/>
        <dsp:cNvSpPr/>
      </dsp:nvSpPr>
      <dsp:spPr>
        <a:xfrm>
          <a:off x="3113463" y="1540703"/>
          <a:ext cx="1634142" cy="41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50"/>
              </a:lnTo>
              <a:lnTo>
                <a:pt x="1634142" y="282050"/>
              </a:lnTo>
              <a:lnTo>
                <a:pt x="1634142" y="41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FB1A9-9CC2-4B9D-940D-8248577312F0}">
      <dsp:nvSpPr>
        <dsp:cNvPr id="0" name=""/>
        <dsp:cNvSpPr/>
      </dsp:nvSpPr>
      <dsp:spPr>
        <a:xfrm>
          <a:off x="1479320" y="1540703"/>
          <a:ext cx="1634142" cy="413885"/>
        </a:xfrm>
        <a:custGeom>
          <a:avLst/>
          <a:gdLst/>
          <a:ahLst/>
          <a:cxnLst/>
          <a:rect l="0" t="0" r="0" b="0"/>
          <a:pathLst>
            <a:path>
              <a:moveTo>
                <a:pt x="1634142" y="0"/>
              </a:moveTo>
              <a:lnTo>
                <a:pt x="1634142" y="282050"/>
              </a:lnTo>
              <a:lnTo>
                <a:pt x="0" y="282050"/>
              </a:lnTo>
              <a:lnTo>
                <a:pt x="0" y="41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5020-38F6-402A-BCD2-CF87EF514DA3}">
      <dsp:nvSpPr>
        <dsp:cNvPr id="0" name=""/>
        <dsp:cNvSpPr/>
      </dsp:nvSpPr>
      <dsp:spPr>
        <a:xfrm>
          <a:off x="1506218" y="637034"/>
          <a:ext cx="3214488" cy="9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6A9E6-6CF2-439D-A822-DF9ACCF590FA}">
      <dsp:nvSpPr>
        <dsp:cNvPr id="0" name=""/>
        <dsp:cNvSpPr/>
      </dsp:nvSpPr>
      <dsp:spPr>
        <a:xfrm>
          <a:off x="1664341" y="787250"/>
          <a:ext cx="3214488" cy="9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Системное ПО</a:t>
          </a:r>
          <a:endParaRPr lang="ru-RU" sz="2800" b="1" kern="1200" dirty="0"/>
        </a:p>
      </dsp:txBody>
      <dsp:txXfrm>
        <a:off x="1664341" y="787250"/>
        <a:ext cx="3214488" cy="903669"/>
      </dsp:txXfrm>
    </dsp:sp>
    <dsp:sp modelId="{4274D3E9-ECE6-4139-8784-E8EDF23B81E2}">
      <dsp:nvSpPr>
        <dsp:cNvPr id="0" name=""/>
        <dsp:cNvSpPr/>
      </dsp:nvSpPr>
      <dsp:spPr>
        <a:xfrm>
          <a:off x="3300" y="1954589"/>
          <a:ext cx="2952040" cy="1051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91C8D-78AA-4DC2-BC5D-395FAC8402AA}">
      <dsp:nvSpPr>
        <dsp:cNvPr id="0" name=""/>
        <dsp:cNvSpPr/>
      </dsp:nvSpPr>
      <dsp:spPr>
        <a:xfrm>
          <a:off x="161423" y="2104805"/>
          <a:ext cx="2952040" cy="1051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Операционная система</a:t>
          </a:r>
          <a:endParaRPr lang="ru-RU" sz="2800" kern="1200" dirty="0"/>
        </a:p>
      </dsp:txBody>
      <dsp:txXfrm>
        <a:off x="161423" y="2104805"/>
        <a:ext cx="2952040" cy="1051067"/>
      </dsp:txXfrm>
    </dsp:sp>
    <dsp:sp modelId="{D925C643-9167-42C3-AE50-79028F308E64}">
      <dsp:nvSpPr>
        <dsp:cNvPr id="0" name=""/>
        <dsp:cNvSpPr/>
      </dsp:nvSpPr>
      <dsp:spPr>
        <a:xfrm>
          <a:off x="3271585" y="1954589"/>
          <a:ext cx="2952040" cy="1051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D19B8-EF46-4327-8CBF-874A03DB6F91}">
      <dsp:nvSpPr>
        <dsp:cNvPr id="0" name=""/>
        <dsp:cNvSpPr/>
      </dsp:nvSpPr>
      <dsp:spPr>
        <a:xfrm>
          <a:off x="3429708" y="2104805"/>
          <a:ext cx="2952040" cy="1051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Сервисные программы</a:t>
          </a:r>
          <a:endParaRPr lang="ru-RU" sz="2800" kern="1200" dirty="0"/>
        </a:p>
      </dsp:txBody>
      <dsp:txXfrm>
        <a:off x="3429708" y="2104805"/>
        <a:ext cx="2952040" cy="1051067"/>
      </dsp:txXfrm>
    </dsp:sp>
    <dsp:sp modelId="{CAA2F218-DAF7-48FA-B588-9C498DF530DD}">
      <dsp:nvSpPr>
        <dsp:cNvPr id="0" name=""/>
        <dsp:cNvSpPr/>
      </dsp:nvSpPr>
      <dsp:spPr>
        <a:xfrm>
          <a:off x="1427034" y="3419542"/>
          <a:ext cx="1423101" cy="192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760BC-8FBD-4B2D-B38C-E6F364288A24}">
      <dsp:nvSpPr>
        <dsp:cNvPr id="0" name=""/>
        <dsp:cNvSpPr/>
      </dsp:nvSpPr>
      <dsp:spPr>
        <a:xfrm>
          <a:off x="1585156" y="3569758"/>
          <a:ext cx="1423101" cy="192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Программы обслуживания дисков</a:t>
          </a:r>
          <a:endParaRPr lang="ru-RU" sz="2400" kern="1200" dirty="0"/>
        </a:p>
      </dsp:txBody>
      <dsp:txXfrm>
        <a:off x="1585156" y="3569758"/>
        <a:ext cx="1423101" cy="1921861"/>
      </dsp:txXfrm>
    </dsp:sp>
    <dsp:sp modelId="{2F474CA7-B220-481A-85E9-AD09CD7277EA}">
      <dsp:nvSpPr>
        <dsp:cNvPr id="0" name=""/>
        <dsp:cNvSpPr/>
      </dsp:nvSpPr>
      <dsp:spPr>
        <a:xfrm>
          <a:off x="3166381" y="3419542"/>
          <a:ext cx="1423101" cy="192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EE2DB-0376-46FF-98F9-E19985CDB42B}">
      <dsp:nvSpPr>
        <dsp:cNvPr id="0" name=""/>
        <dsp:cNvSpPr/>
      </dsp:nvSpPr>
      <dsp:spPr>
        <a:xfrm>
          <a:off x="3324503" y="3569758"/>
          <a:ext cx="1423101" cy="192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антивирусы</a:t>
          </a:r>
          <a:endParaRPr lang="ru-RU" sz="2400" kern="1200" dirty="0"/>
        </a:p>
      </dsp:txBody>
      <dsp:txXfrm>
        <a:off x="3324503" y="3569758"/>
        <a:ext cx="1423101" cy="1921861"/>
      </dsp:txXfrm>
    </dsp:sp>
    <dsp:sp modelId="{F1804744-AB11-4CC2-BF3A-326E9C13D785}">
      <dsp:nvSpPr>
        <dsp:cNvPr id="0" name=""/>
        <dsp:cNvSpPr/>
      </dsp:nvSpPr>
      <dsp:spPr>
        <a:xfrm>
          <a:off x="4905728" y="3419542"/>
          <a:ext cx="1423101" cy="192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C5D85-20EA-446C-B25B-CDC7D5AEF5FD}">
      <dsp:nvSpPr>
        <dsp:cNvPr id="0" name=""/>
        <dsp:cNvSpPr/>
      </dsp:nvSpPr>
      <dsp:spPr>
        <a:xfrm>
          <a:off x="5063850" y="3569758"/>
          <a:ext cx="1423101" cy="192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Архиваторы</a:t>
          </a:r>
          <a:endParaRPr lang="ru-RU" sz="2400" kern="1200" dirty="0"/>
        </a:p>
      </dsp:txBody>
      <dsp:txXfrm>
        <a:off x="5063850" y="3569758"/>
        <a:ext cx="1423101" cy="1921861"/>
      </dsp:txXfrm>
    </dsp:sp>
    <dsp:sp modelId="{8DE53036-44A3-4E07-A714-5060F94F3F15}">
      <dsp:nvSpPr>
        <dsp:cNvPr id="0" name=""/>
        <dsp:cNvSpPr/>
      </dsp:nvSpPr>
      <dsp:spPr>
        <a:xfrm>
          <a:off x="6645074" y="3451559"/>
          <a:ext cx="1423101" cy="192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29E77-27D6-43A0-B6F1-175A5DA72427}">
      <dsp:nvSpPr>
        <dsp:cNvPr id="0" name=""/>
        <dsp:cNvSpPr/>
      </dsp:nvSpPr>
      <dsp:spPr>
        <a:xfrm>
          <a:off x="6803197" y="3601775"/>
          <a:ext cx="1423101" cy="192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Другие</a:t>
          </a:r>
          <a:endParaRPr lang="ru-RU" sz="2400" kern="1200" dirty="0"/>
        </a:p>
      </dsp:txBody>
      <dsp:txXfrm>
        <a:off x="6803197" y="3601775"/>
        <a:ext cx="1423101" cy="19218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E5ED9-1318-4283-8B68-30AA7762B655}">
      <dsp:nvSpPr>
        <dsp:cNvPr id="0" name=""/>
        <dsp:cNvSpPr/>
      </dsp:nvSpPr>
      <dsp:spPr>
        <a:xfrm>
          <a:off x="0" y="377043"/>
          <a:ext cx="8929718" cy="558107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3F3657-A6ED-483C-BC33-A3FD4B82B7A6}">
      <dsp:nvSpPr>
        <dsp:cNvPr id="0" name=""/>
        <dsp:cNvSpPr/>
      </dsp:nvSpPr>
      <dsp:spPr>
        <a:xfrm>
          <a:off x="1549405" y="3809478"/>
          <a:ext cx="232172" cy="2321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C4D36-25F4-440A-99B0-C981D5D49DBF}">
      <dsp:nvSpPr>
        <dsp:cNvPr id="0" name=""/>
        <dsp:cNvSpPr/>
      </dsp:nvSpPr>
      <dsp:spPr>
        <a:xfrm>
          <a:off x="253271" y="4324382"/>
          <a:ext cx="2937883" cy="239076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302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После </a:t>
          </a:r>
          <a:r>
            <a:rPr lang="ru-RU" sz="2000" b="0" i="0" kern="1200" dirty="0" smtClean="0"/>
            <a:t>включения </a:t>
          </a:r>
          <a:r>
            <a:rPr lang="ru-RU" sz="2000" b="0" i="0" kern="1200" dirty="0" smtClean="0"/>
            <a:t>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2000" b="0" kern="1200" dirty="0" smtClean="0"/>
            <a:t>BIOS</a:t>
          </a:r>
          <a:r>
            <a:rPr lang="ru-RU" sz="2000" b="0" i="0" kern="1200" dirty="0" smtClean="0"/>
            <a:t>)</a:t>
          </a:r>
          <a:endParaRPr lang="ru-RU" sz="2000" b="0" kern="1200" dirty="0"/>
        </a:p>
      </dsp:txBody>
      <dsp:txXfrm>
        <a:off x="253271" y="4324382"/>
        <a:ext cx="2937883" cy="2390765"/>
      </dsp:txXfrm>
    </dsp:sp>
    <dsp:sp modelId="{F8E0C2D7-08A7-47EB-917F-929B1C64113B}">
      <dsp:nvSpPr>
        <dsp:cNvPr id="0" name=""/>
        <dsp:cNvSpPr/>
      </dsp:nvSpPr>
      <dsp:spPr>
        <a:xfrm>
          <a:off x="4285710" y="2297307"/>
          <a:ext cx="419696" cy="4196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-37433"/>
                <a:lumOff val="-13138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37433"/>
                <a:lumOff val="-1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37433"/>
                <a:lumOff val="-1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51B7C-61F0-4896-8040-3EE4EA790235}">
      <dsp:nvSpPr>
        <dsp:cNvPr id="0" name=""/>
        <dsp:cNvSpPr/>
      </dsp:nvSpPr>
      <dsp:spPr>
        <a:xfrm>
          <a:off x="3205597" y="2801371"/>
          <a:ext cx="2643167" cy="2464678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238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После удачного тестирования, </a:t>
          </a:r>
          <a:r>
            <a:rPr lang="en-US" sz="2000" b="0" kern="1200" dirty="0" smtClean="0"/>
            <a:t>BIOS</a:t>
          </a:r>
          <a:r>
            <a:rPr lang="ru-RU" sz="2000" b="0" kern="1200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2000" b="0" kern="1200" dirty="0" smtClean="0"/>
            <a:t>Master Boot </a:t>
          </a:r>
          <a:r>
            <a:rPr lang="ru-RU" sz="2000" b="0" kern="1200" dirty="0" smtClean="0"/>
            <a:t>(загрузчик ОС) - считать в ОЗУ операционную систему с системного диска </a:t>
          </a:r>
          <a:endParaRPr lang="ru-RU" sz="2000" b="0" kern="1200" dirty="0"/>
        </a:p>
      </dsp:txBody>
      <dsp:txXfrm>
        <a:off x="3205597" y="2801371"/>
        <a:ext cx="2643167" cy="2464678"/>
      </dsp:txXfrm>
    </dsp:sp>
    <dsp:sp modelId="{69879D3B-AA73-4A0F-99E9-6E38621199F9}">
      <dsp:nvSpPr>
        <dsp:cNvPr id="0" name=""/>
        <dsp:cNvSpPr/>
      </dsp:nvSpPr>
      <dsp:spPr>
        <a:xfrm>
          <a:off x="6373940" y="1505222"/>
          <a:ext cx="580431" cy="5804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-74866"/>
                <a:lumOff val="-26275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74866"/>
                <a:lumOff val="-2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74866"/>
                <a:lumOff val="-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BA27D-FE05-47A3-AF10-DEA707E90192}">
      <dsp:nvSpPr>
        <dsp:cNvPr id="0" name=""/>
        <dsp:cNvSpPr/>
      </dsp:nvSpPr>
      <dsp:spPr>
        <a:xfrm>
          <a:off x="5947113" y="2378558"/>
          <a:ext cx="2982597" cy="2367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75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b="0" kern="1200" dirty="0"/>
        </a:p>
      </dsp:txBody>
      <dsp:txXfrm>
        <a:off x="5947113" y="2378558"/>
        <a:ext cx="2982597" cy="236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D9B8-5DBE-452E-9011-8331B68EFAB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916F-77F4-47D1-8B37-733E23149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7ED0-8CD8-4750-9503-CD47CF8CED5D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0A74A-1741-465B-B531-F00D615A9CDB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0A74A-1741-465B-B531-F00D615A9CDB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EBAB4-EADF-4E1C-9A32-EE48E614603A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B4BC-1F70-4851-A276-BBDAC9D8E834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B4BC-1F70-4851-A276-BBDAC9D8E834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B4BC-1F70-4851-A276-BBDAC9D8E834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ПК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F2E6D-76FB-49FD-BE69-8A9E7E973C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74123-2091-4E3B-9F58-BF9842771D3E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ПК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418AB-C8E7-4929-AB24-E726CA8F45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ПК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5F3AA-690F-4B2B-AC93-DF074CC92B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ПК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1DB81-34F6-4D44-B0DC-BB767A0F4B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fld id="{07C5145F-CAEC-4018-90BE-2238F3D8D0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fld id="{5B3B52A5-03E6-4898-9449-9E72A8C77CDD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naclesys.ru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adob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avp.ru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set.com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mcafee.com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drweb.com/" TargetMode="Externa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sof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winzip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lavalys.com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epburner.com/" TargetMode="External"/><Relationship Id="rId5" Type="http://schemas.openxmlformats.org/officeDocument/2006/relationships/hyperlink" Target="http://www.nero.com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://www.sisoftware.net/" TargetMode="Externa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openoffice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ru.libreoffic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FFFF00"/>
                </a:solidFill>
              </a:rPr>
              <a:t>Программное обеспечение компьютера</a:t>
            </a:r>
            <a:endParaRPr lang="ru-RU" b="1" spc="3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2120" y="260649"/>
            <a:ext cx="2781672" cy="360040"/>
          </a:xfrm>
        </p:spPr>
        <p:txBody>
          <a:bodyPr/>
          <a:lstStyle/>
          <a:p>
            <a:fld id="{16E3D050-9A0E-4AD6-8525-1D092464DADA}" type="datetime1">
              <a:rPr lang="ru-RU" sz="2800" spc="300" smtClean="0">
                <a:solidFill>
                  <a:srgbClr val="C00000"/>
                </a:solidFill>
              </a:rPr>
              <a:pPr/>
              <a:t>07.11.2014</a:t>
            </a:fld>
            <a:endParaRPr lang="ru-RU" sz="2800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 smtClean="0"/>
              <a:t>Создание презентаций</a:t>
            </a:r>
            <a:endParaRPr lang="ru-RU" sz="4000" b="1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67544" y="1556792"/>
            <a:ext cx="83867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Microsoft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PowerPoint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– файлы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*.ppt, *.pptx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</a:rPr>
              <a:t>OpenOffice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 Impress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odp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LibreOffice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Impress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odp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57308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476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3284983"/>
            <a:ext cx="5220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59769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124744"/>
            <a:ext cx="84970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программы общего назначения, предназначенные для работы с изображением и звуком. К ним относятся графические редакторы, позволяющие  рисовать, обрабатывать фотографии, делать фотомонтажи. Программы-проигрыватели звука и изображения позволяют вывести на экран картинку, прослушать музыкальную запись, посмотреть видеофильм. Обработкой звука на компьютере, как правило, занимаются профессионалы, используя для этого специальные программные пакеты.</a:t>
            </a: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3786188" y="4581525"/>
            <a:ext cx="197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886275"/>
            <a:ext cx="2421367" cy="18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2179230" cy="18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2315095" cy="18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8" y="4457650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KMPlayer</a:t>
            </a:r>
            <a:endParaRPr lang="ru-RU" b="1" i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75" y="4457650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Nero Photo Snap</a:t>
            </a:r>
            <a:endParaRPr lang="ru-RU" b="1" i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4386212"/>
            <a:ext cx="211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smtClean="0"/>
              <a:t>Проигрыватель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 smtClean="0"/>
              <a:t>Редакторы видео</a:t>
            </a:r>
            <a:endParaRPr lang="ru-RU" sz="3000" b="1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23528" y="1556792"/>
            <a:ext cx="837247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4738" lvl="1" indent="-180975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smtClean="0"/>
              <a:t>Movie </a:t>
            </a:r>
            <a:r>
              <a:rPr lang="en-US" sz="2800" b="1" i="1" dirty="0"/>
              <a:t>Maker </a:t>
            </a:r>
            <a:r>
              <a:rPr lang="en-US" sz="2800" dirty="0"/>
              <a:t>(</a:t>
            </a:r>
            <a:r>
              <a:rPr lang="ru-RU" sz="2800" dirty="0"/>
              <a:t>в составе </a:t>
            </a:r>
            <a:r>
              <a:rPr lang="en-US" sz="2800" i="1" dirty="0"/>
              <a:t>Windows</a:t>
            </a:r>
            <a:r>
              <a:rPr lang="en-US" sz="2800" dirty="0"/>
              <a:t>)</a:t>
            </a:r>
            <a:endParaRPr lang="en-US" sz="2800" b="1" dirty="0"/>
          </a:p>
          <a:p>
            <a:pPr marL="1074738" lvl="1" indent="-180975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/>
              <a:t>Pinnacle Studio             </a:t>
            </a:r>
            <a:r>
              <a:rPr lang="en-US" sz="2800" i="1" dirty="0">
                <a:hlinkClick r:id="rId3"/>
              </a:rPr>
              <a:t>www.pinnaclesys.ru</a:t>
            </a:r>
            <a:r>
              <a:rPr lang="en-US" sz="2800" i="1" dirty="0"/>
              <a:t> </a:t>
            </a:r>
          </a:p>
          <a:p>
            <a:pPr marL="1074738" lvl="1" indent="-180975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/>
              <a:t>Adobe Premier               </a:t>
            </a:r>
            <a:r>
              <a:rPr lang="en-US" sz="2800" i="1" dirty="0">
                <a:hlinkClick r:id="rId4"/>
              </a:rPr>
              <a:t>www.adobe.com</a:t>
            </a:r>
            <a:endParaRPr lang="en-US" sz="2800" b="1" dirty="0"/>
          </a:p>
          <a:p>
            <a:pPr marL="268288" indent="-268288" defTabSz="2058988">
              <a:spcBef>
                <a:spcPts val="2400"/>
              </a:spcBef>
              <a:buFont typeface="Arial" pitchFamily="34" charset="0"/>
              <a:buChar char="•"/>
              <a:tabLst>
                <a:tab pos="2058988" algn="l"/>
                <a:tab pos="2419350" algn="l"/>
              </a:tabLst>
            </a:pPr>
            <a:endParaRPr lang="en-US" sz="2400" dirty="0"/>
          </a:p>
        </p:txBody>
      </p:sp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4349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060848"/>
            <a:ext cx="4397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36912"/>
            <a:ext cx="5254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24200" y="4267200"/>
            <a:ext cx="6019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548680"/>
            <a:ext cx="583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Развлекательные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48" y="2055713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021" y="4071367"/>
            <a:ext cx="3000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2919809"/>
            <a:ext cx="2857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3536" y="1412776"/>
            <a:ext cx="2484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Игра Косынка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2276872"/>
            <a:ext cx="270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Counter - Strike</a:t>
            </a:r>
            <a:endParaRPr lang="ru-RU" sz="2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2160" y="3356992"/>
            <a:ext cx="264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Игра Шахматы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24200" y="4267200"/>
            <a:ext cx="6019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476672"/>
            <a:ext cx="7887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052736"/>
            <a:ext cx="8964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прикладные программы специального назначения–инструменты профессиональной деятельности.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87624" y="5445224"/>
            <a:ext cx="1782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/>
              <a:t>AutoCAD</a:t>
            </a:r>
            <a:endParaRPr lang="ru-RU" sz="2800" b="1" i="1" dirty="0"/>
          </a:p>
        </p:txBody>
      </p:sp>
      <p:pic>
        <p:nvPicPr>
          <p:cNvPr id="32770" name="Picture 2" descr="Between the Lines: Beta 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619500" cy="2847976"/>
          </a:xfrm>
          <a:prstGeom prst="rect">
            <a:avLst/>
          </a:prstGeom>
          <a:noFill/>
        </p:spPr>
      </p:pic>
      <p:pic>
        <p:nvPicPr>
          <p:cNvPr id="32772" name="Picture 4" descr="Товары, услуги и цены компании Свар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096344" cy="319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76672"/>
            <a:ext cx="8893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1071563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также программы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специального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назначения. К образовательным программам относятся электронные учебники, учебные тренажеры. </a:t>
            </a:r>
          </a:p>
        </p:txBody>
      </p:sp>
      <p:pic>
        <p:nvPicPr>
          <p:cNvPr id="53250" name="Picture 2" descr="Дидактор - сайт педагога-практика - Part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Системное ПО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э</a:t>
            </a:r>
            <a:r>
              <a:rPr lang="ru-RU" dirty="0" smtClean="0">
                <a:solidFill>
                  <a:srgbClr val="C00000"/>
                </a:solidFill>
              </a:rPr>
              <a:t>то комплекс программ для управления ресурсами компьютера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Что такое операционная система?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Операционная система- это набор программ, управляющих оперативной памятью, процессором, внешними устройствами и файлами, а также ведущих диалог с пользователем</a:t>
            </a:r>
            <a:endParaRPr lang="ru-RU" sz="2800" dirty="0"/>
          </a:p>
        </p:txBody>
      </p:sp>
      <p:pic>
        <p:nvPicPr>
          <p:cNvPr id="1028" name="Picture 4" descr="http://www.bestvpnservice.com/blog/wp-content/uploads/2012/10/OS-and-de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89040"/>
            <a:ext cx="4824536" cy="2854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ru-RU" sz="3200" b="1" dirty="0" smtClean="0"/>
              <a:t>Функции операционной системы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0640"/>
            <a:ext cx="8229600" cy="4670648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Управление аппаратурой.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Управление процессами ввода/вывода и передача данных на внешние устройства.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Поддержка файловой </a:t>
            </a:r>
            <a:r>
              <a:rPr lang="ru-RU" sz="2800" dirty="0" smtClean="0"/>
              <a:t>системы. 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Управление работой прикладных программ.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Администрирование: защита информации, поддержка системы паролей в многопользовательских системах, учет использования ресурсов вычислительной системы.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/>
              <a:t>Поддержка сетевого взаимодействия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§ 9, 10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142852"/>
          <a:ext cx="892971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20688"/>
            <a:ext cx="568863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Процесс загрузки операционной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ru-RU" sz="3200" b="1" dirty="0" err="1" smtClean="0"/>
              <a:t>Антивирусныйе</a:t>
            </a:r>
            <a:r>
              <a:rPr lang="ru-RU" sz="3200" b="1" dirty="0" smtClean="0"/>
              <a:t> программы</a:t>
            </a:r>
            <a:endParaRPr lang="ru-RU" sz="3200" b="1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3225" y="1268760"/>
            <a:ext cx="8740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47788" lvl="1" indent="-166688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 smtClean="0">
                <a:latin typeface="Arial" charset="0"/>
              </a:rPr>
              <a:t>AVP</a:t>
            </a:r>
            <a:r>
              <a:rPr lang="ru-RU" sz="2800" dirty="0">
                <a:latin typeface="Arial" charset="0"/>
              </a:rPr>
              <a:t>,</a:t>
            </a:r>
            <a:r>
              <a:rPr lang="en-US" sz="2800" dirty="0"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Е. Касперский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i="1" dirty="0">
                <a:latin typeface="Arial" charset="0"/>
                <a:hlinkClick r:id="rId3"/>
              </a:rPr>
              <a:t>www.avp.ru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1347788" lvl="1" indent="-166688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 err="1">
                <a:latin typeface="Arial" charset="0"/>
              </a:rPr>
              <a:t>DrWeb</a:t>
            </a:r>
            <a:r>
              <a:rPr lang="ru-RU" sz="2800" i="1" dirty="0">
                <a:latin typeface="Arial" charset="0"/>
              </a:rPr>
              <a:t>, </a:t>
            </a:r>
            <a:r>
              <a:rPr lang="ru-RU" sz="2800" dirty="0">
                <a:latin typeface="Arial" charset="0"/>
              </a:rPr>
              <a:t>И. Данилов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i="1" dirty="0">
                <a:latin typeface="Arial" charset="0"/>
                <a:hlinkClick r:id="rId4"/>
              </a:rPr>
              <a:t>www.drweb.com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347788" lvl="1" indent="-166688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latin typeface="Arial" charset="0"/>
              </a:rPr>
              <a:t>       Norton </a:t>
            </a:r>
            <a:r>
              <a:rPr lang="en-US" sz="2800" b="1" i="1" dirty="0">
                <a:latin typeface="Arial" charset="0"/>
              </a:rPr>
              <a:t>Antivirus  </a:t>
            </a:r>
            <a:r>
              <a:rPr lang="en-US" sz="2800" i="1" dirty="0">
                <a:latin typeface="Arial" charset="0"/>
                <a:hlinkClick r:id="rId5"/>
              </a:rPr>
              <a:t>www.symantec.com</a:t>
            </a:r>
            <a:r>
              <a:rPr lang="en-US" sz="2800" i="1" dirty="0">
                <a:latin typeface="Arial" charset="0"/>
              </a:rPr>
              <a:t> </a:t>
            </a:r>
            <a:endParaRPr lang="en-US" sz="2800" b="1" i="1" dirty="0">
              <a:latin typeface="Arial" charset="0"/>
            </a:endParaRPr>
          </a:p>
          <a:p>
            <a:pPr marL="890588" lvl="1" indent="-166688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i="1" dirty="0">
                <a:latin typeface="Arial" charset="0"/>
                <a:hlinkClick r:id="rId5"/>
              </a:rPr>
              <a:t>      </a:t>
            </a:r>
            <a:r>
              <a:rPr lang="en-US" sz="2800" i="1" dirty="0">
                <a:latin typeface="Arial" charset="0"/>
              </a:rPr>
              <a:t>          </a:t>
            </a:r>
            <a:r>
              <a:rPr lang="en-US" sz="2800" i="1" dirty="0">
                <a:latin typeface="Arial" charset="0"/>
                <a:hlinkClick r:id="rId5"/>
              </a:rPr>
              <a:t>www.mcafee.com</a:t>
            </a:r>
            <a:r>
              <a:rPr lang="en-US" sz="2800" i="1" dirty="0">
                <a:latin typeface="Arial" charset="0"/>
              </a:rPr>
              <a:t> </a:t>
            </a:r>
            <a:endParaRPr lang="en-US" sz="2800" b="1" i="1" dirty="0">
              <a:latin typeface="Arial" charset="0"/>
            </a:endParaRPr>
          </a:p>
          <a:p>
            <a:pPr marL="1347788" lvl="1" indent="-166688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latin typeface="Arial" charset="0"/>
              </a:rPr>
              <a:t>  NOD32   </a:t>
            </a:r>
            <a:r>
              <a:rPr lang="en-US" sz="2800" i="1" dirty="0">
                <a:latin typeface="Arial" charset="0"/>
                <a:hlinkClick r:id="rId6"/>
              </a:rPr>
              <a:t>www.eset.com</a:t>
            </a:r>
            <a:r>
              <a:rPr lang="en-US" sz="2800" i="1" dirty="0">
                <a:latin typeface="Arial" charset="0"/>
              </a:rPr>
              <a:t> </a:t>
            </a:r>
            <a:endParaRPr lang="en-US" sz="2800" i="1" dirty="0">
              <a:latin typeface="Arial" charset="0"/>
            </a:endParaRPr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825" y="3187700"/>
            <a:ext cx="16621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" y="3684588"/>
            <a:ext cx="10858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0613" y="1427163"/>
            <a:ext cx="4508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6938" y="2011363"/>
            <a:ext cx="6683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00" y="2562225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ru-RU" sz="3200" b="1" dirty="0" smtClean="0"/>
              <a:t>Архиваторы</a:t>
            </a:r>
            <a:endParaRPr lang="ru-RU" sz="3200" b="1" dirty="0"/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0EEE25-0173-4A42-81CD-57893CDEDFB9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552" y="1844824"/>
            <a:ext cx="82732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defTabSz="2058988">
              <a:spcBef>
                <a:spcPts val="1200"/>
              </a:spcBef>
              <a:tabLst>
                <a:tab pos="1081088" algn="l"/>
                <a:tab pos="1884363" algn="l"/>
              </a:tabLst>
              <a:defRPr/>
            </a:pPr>
            <a:r>
              <a:rPr lang="ru-RU" sz="2800" dirty="0" smtClean="0">
                <a:latin typeface="Arial" charset="0"/>
              </a:rPr>
              <a:t>программы </a:t>
            </a:r>
            <a:r>
              <a:rPr lang="ru-RU" sz="2800" dirty="0">
                <a:latin typeface="Arial" charset="0"/>
              </a:rPr>
              <a:t>для упаковки файлов</a:t>
            </a:r>
            <a:endParaRPr lang="en-US" sz="2800" dirty="0">
              <a:latin typeface="Arial" charset="0"/>
            </a:endParaRPr>
          </a:p>
          <a:p>
            <a:pPr marL="1889125" lvl="1" indent="-1165225" defTabSz="2058988">
              <a:spcBef>
                <a:spcPts val="12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latin typeface="Arial" charset="0"/>
              </a:rPr>
              <a:t>            </a:t>
            </a:r>
            <a:r>
              <a:rPr lang="en-US" sz="2800" b="1" i="1" dirty="0" err="1">
                <a:latin typeface="Arial" charset="0"/>
              </a:rPr>
              <a:t>WinRAR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(</a:t>
            </a:r>
            <a:r>
              <a:rPr lang="ru-RU" sz="2800" dirty="0">
                <a:latin typeface="Arial" charset="0"/>
              </a:rPr>
              <a:t>Е. </a:t>
            </a:r>
            <a:r>
              <a:rPr lang="ru-RU" sz="2800" dirty="0" err="1">
                <a:latin typeface="Arial" charset="0"/>
              </a:rPr>
              <a:t>Рошал</a:t>
            </a:r>
            <a:r>
              <a:rPr lang="ru-RU" sz="2800" dirty="0">
                <a:latin typeface="Arial" charset="0"/>
              </a:rPr>
              <a:t>) – архивы </a:t>
            </a:r>
            <a:r>
              <a:rPr lang="en-US" sz="2800" b="1" dirty="0">
                <a:latin typeface="Arial" charset="0"/>
              </a:rPr>
              <a:t>*.rar, *.zip</a:t>
            </a:r>
            <a:r>
              <a:rPr lang="en-US" sz="2800" dirty="0">
                <a:latin typeface="Arial" charset="0"/>
              </a:rPr>
              <a:t> – 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en-US" sz="2800" i="1" dirty="0" smtClean="0">
                <a:latin typeface="Arial" charset="0"/>
                <a:hlinkClick r:id="rId3"/>
              </a:rPr>
              <a:t>www.rarsoft.com</a:t>
            </a:r>
            <a:r>
              <a:rPr lang="en-US" sz="2800" dirty="0" smtClean="0">
                <a:latin typeface="Arial" charset="0"/>
              </a:rPr>
              <a:t>                                      </a:t>
            </a:r>
            <a:endParaRPr lang="en-US" sz="2800" dirty="0">
              <a:latin typeface="Arial" charset="0"/>
            </a:endParaRPr>
          </a:p>
          <a:p>
            <a:pPr marL="1889125" lvl="1" indent="-1165225" defTabSz="2058988">
              <a:spcBef>
                <a:spcPts val="12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latin typeface="Arial" charset="0"/>
              </a:rPr>
              <a:t>           </a:t>
            </a:r>
            <a:r>
              <a:rPr lang="en-US" sz="2800" b="1" i="1" dirty="0" err="1">
                <a:latin typeface="Arial" charset="0"/>
              </a:rPr>
              <a:t>WinZIP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– архивы </a:t>
            </a:r>
            <a:r>
              <a:rPr lang="en-US" sz="2800" b="1" dirty="0">
                <a:latin typeface="Arial" charset="0"/>
              </a:rPr>
              <a:t>*.zip – </a:t>
            </a:r>
            <a:r>
              <a:rPr lang="en-US" sz="2800" i="1" dirty="0">
                <a:latin typeface="Arial" charset="0"/>
                <a:hlinkClick r:id="rId4"/>
              </a:rPr>
              <a:t>www.winzip.com</a:t>
            </a:r>
            <a:r>
              <a:rPr lang="en-US" sz="2800" b="1" dirty="0">
                <a:latin typeface="Arial" charset="0"/>
              </a:rPr>
              <a:t> 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1470025" cy="327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1323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8150" y="854075"/>
            <a:ext cx="838676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§"/>
              <a:tabLst>
                <a:tab pos="1081088" algn="l"/>
                <a:tab pos="1884363" algn="l"/>
              </a:tabLs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информация о системе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2062163" lvl="1" indent="-174625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Everest 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3"/>
              </a:rPr>
              <a:t>www.lavalys.com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1169988" lvl="1" indent="-174625" defTabSz="2058988">
              <a:spcBef>
                <a:spcPts val="18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SiSoft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бесплатно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4"/>
              </a:rPr>
              <a:t>www.sisoftware.net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§"/>
              <a:tabLst>
                <a:tab pos="1081088" algn="l"/>
                <a:tab pos="1884363" algn="l"/>
              </a:tabLs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сканирование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MiraScan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EpsonScan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со сканером)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§"/>
              <a:tabLst>
                <a:tab pos="1081088" algn="l"/>
                <a:tab pos="1884363" algn="l"/>
              </a:tabLs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программы для записи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CD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и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DVD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1262063" lvl="1" indent="-174625" defTabSz="2058988">
              <a:spcBef>
                <a:spcPct val="500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Nero Burning ROM          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5"/>
              </a:rPr>
              <a:t>www.nero.com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2690813" lvl="1" indent="-174625" defTabSz="2058988">
              <a:spcBef>
                <a:spcPct val="50000"/>
              </a:spcBef>
              <a:tabLst>
                <a:tab pos="1081088" algn="l"/>
                <a:tab pos="1884363" algn="l"/>
              </a:tabLst>
              <a:defRPr/>
            </a:pP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DeepBurner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Free –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бесплатно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                      </a:t>
            </a:r>
            <a:br>
              <a:rPr lang="ru-RU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6"/>
              </a:rPr>
              <a:t>www.deepburner.com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420813"/>
            <a:ext cx="19304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348880"/>
            <a:ext cx="381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509120"/>
            <a:ext cx="587375" cy="568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301208"/>
            <a:ext cx="2286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программирования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Это комплекс инструментальных средств, предназначенных для работы с программами на одном из языков программирования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63272" cy="1371600"/>
          </a:xfrm>
        </p:spPr>
        <p:txBody>
          <a:bodyPr/>
          <a:lstStyle/>
          <a:p>
            <a:r>
              <a:rPr lang="ru-RU" dirty="0" smtClean="0"/>
              <a:t>Какие языки программирования Вы знаете?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Паскаль</a:t>
            </a:r>
          </a:p>
          <a:p>
            <a:r>
              <a:rPr lang="ru-RU" dirty="0" smtClean="0"/>
              <a:t>Бейсик</a:t>
            </a:r>
          </a:p>
          <a:p>
            <a:r>
              <a:rPr lang="ru-RU" dirty="0" smtClean="0"/>
              <a:t>Фортран</a:t>
            </a:r>
          </a:p>
          <a:p>
            <a:r>
              <a:rPr lang="ru-RU" dirty="0" smtClean="0"/>
              <a:t>Си</a:t>
            </a:r>
          </a:p>
          <a:p>
            <a:r>
              <a:rPr lang="en-US" dirty="0" err="1" smtClean="0"/>
              <a:t>Delfi</a:t>
            </a:r>
            <a:r>
              <a:rPr lang="ru-RU" dirty="0" smtClean="0"/>
              <a:t> и </a:t>
            </a:r>
            <a:r>
              <a:rPr lang="ru-RU" dirty="0" err="1" smtClean="0"/>
              <a:t>др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такое программное обеспечение?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Вся совокупность программ, хранящихся на всех устройствах долговременной памяти компьютера, составляет его программное обеспечение.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входит в состав программного обеспечения?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Какое программное обеспечение называется прикладным?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Программы, с помощью которых пользователь может решать свои информационные задачи, не прибегая к программированию, называются прикладными программами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332656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 smtClean="0"/>
              <a:t>Текстовые процессоры</a:t>
            </a:r>
            <a:endParaRPr lang="ru-RU" sz="4000" b="1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67544" y="1052736"/>
            <a:ext cx="838676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2675" indent="-635000" defTabSz="2058988">
              <a:spcBef>
                <a:spcPts val="600"/>
              </a:spcBef>
              <a:tabLst>
                <a:tab pos="2058988" algn="l"/>
                <a:tab pos="2419350" algn="l"/>
              </a:tabLst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для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редактирования текстовых документов</a:t>
            </a:r>
          </a:p>
          <a:p>
            <a:pPr marL="1082675" lvl="1" indent="-635000" defTabSz="2058988">
              <a:spcBef>
                <a:spcPts val="1200"/>
              </a:spcBef>
              <a:tabLst>
                <a:tab pos="2058988" algn="l"/>
                <a:tab pos="2419350" algn="l"/>
              </a:tabLst>
              <a:defRPr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WordPad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файлы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*.doc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текст + рисунки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1082675" lvl="1" indent="-635000" defTabSz="2058988">
              <a:spcBef>
                <a:spcPts val="1200"/>
              </a:spcBef>
              <a:tabLst>
                <a:tab pos="2058988" algn="l"/>
                <a:tab pos="2419350" algn="l"/>
              </a:tabLst>
              <a:defRPr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Word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файлы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*.doc, *.docx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текст + рисунки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+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таблицы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+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автофигуры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+ диаграммы …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1082675" lvl="1" indent="-635000" defTabSz="2058988">
              <a:spcBef>
                <a:spcPts val="1200"/>
              </a:spcBef>
              <a:tabLst>
                <a:tab pos="2058988" algn="l"/>
                <a:tab pos="2419350" algn="l"/>
              </a:tabLst>
              <a:defRPr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</a:t>
            </a: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OpenOffice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Writer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файлы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odt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бесплатно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3"/>
              </a:rPr>
              <a:t>openoffice.org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1082675" lvl="1" indent="-635000" defTabSz="2058988">
              <a:spcBef>
                <a:spcPts val="1200"/>
              </a:spcBef>
              <a:tabLst>
                <a:tab pos="2058988" algn="l"/>
                <a:tab pos="2419350" algn="l"/>
              </a:tabLst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  </a:t>
            </a:r>
            <a:r>
              <a:rPr lang="en-US" sz="2800" b="1" i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LibreOffice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Writer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файлы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odt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бесплатно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hlinkClick r:id="rId4"/>
              </a:rPr>
              <a:t>ru.libreoffice.org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415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861048"/>
            <a:ext cx="584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725144"/>
            <a:ext cx="484579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536" y="404664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 smtClean="0"/>
              <a:t>Электронные таблицы</a:t>
            </a:r>
            <a:endParaRPr lang="ru-RU" sz="4000" b="1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95536" y="1340768"/>
            <a:ext cx="838676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выполнения расчетов с табличными данными</a:t>
            </a: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Microsoft Excel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– файлы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*.xls, *.xlsx</a:t>
            </a: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</a:rPr>
              <a:t>OpenOffice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 Calc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ods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LibreOffice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Calc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ods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561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4857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446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140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 smtClean="0"/>
              <a:t>Системы управления базами данных</a:t>
            </a:r>
            <a:endParaRPr lang="ru-RU" sz="4000" b="1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67544" y="1844824"/>
            <a:ext cx="83867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Microsoft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Access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– файлы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*.mdb, *.accdb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</a:rPr>
              <a:t>OpenOffice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 Base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odb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LibreOffice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Base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файлы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*.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odb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бесплатно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69975" lvl="1" indent="-176213" defTabSz="2058988">
              <a:spcBef>
                <a:spcPts val="1200"/>
              </a:spcBef>
              <a:tabLst>
                <a:tab pos="2058988" algn="l"/>
                <a:tab pos="2419350" algn="l"/>
              </a:tabLst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539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446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bldLvl="2"/>
    </p:bldLst>
  </p:timing>
</p:sld>
</file>

<file path=ppt/theme/theme1.xml><?xml version="1.0" encoding="utf-8"?>
<a:theme xmlns:a="http://schemas.openxmlformats.org/drawingml/2006/main" name="Тема4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294</TotalTime>
  <Words>670</Words>
  <Application>Microsoft Office PowerPoint</Application>
  <PresentationFormat>Экран (4:3)</PresentationFormat>
  <Paragraphs>129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Тема4</vt:lpstr>
      <vt:lpstr>Программное обеспечение компьютера</vt:lpstr>
      <vt:lpstr>Домашнее задание</vt:lpstr>
      <vt:lpstr>Что такое программное обеспечение?</vt:lpstr>
      <vt:lpstr>Что входит в состав программного обеспечения?</vt:lpstr>
      <vt:lpstr>Какое программное обеспечение называется прикладным?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 </vt:lpstr>
      <vt:lpstr> </vt:lpstr>
      <vt:lpstr> </vt:lpstr>
      <vt:lpstr>Системное ПО</vt:lpstr>
      <vt:lpstr>Слайд 17</vt:lpstr>
      <vt:lpstr>Что такое операционная система?</vt:lpstr>
      <vt:lpstr>Функции операционной системы</vt:lpstr>
      <vt:lpstr>Слайд 20</vt:lpstr>
      <vt:lpstr>Антивирусныйе программы</vt:lpstr>
      <vt:lpstr>Архиваторы</vt:lpstr>
      <vt:lpstr>Слайд 23</vt:lpstr>
      <vt:lpstr>Система программирования</vt:lpstr>
      <vt:lpstr>Какие языки программирования Вы знаете?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Евлевы</cp:lastModifiedBy>
  <cp:revision>35</cp:revision>
  <dcterms:created xsi:type="dcterms:W3CDTF">2013-10-17T06:23:00Z</dcterms:created>
  <dcterms:modified xsi:type="dcterms:W3CDTF">2014-11-07T20:20:25Z</dcterms:modified>
</cp:coreProperties>
</file>