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CE42-8C74-40BF-95BD-3A373B37F31E}" type="datetimeFigureOut">
              <a:rPr lang="ru-RU" smtClean="0"/>
              <a:t>05.10.2019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1B31D-265E-4B6D-8D54-C7CB6955B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376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0CE42-8C74-40BF-95BD-3A373B37F31E}" type="datetimeFigureOut">
              <a:rPr lang="ru-RU" smtClean="0"/>
              <a:t>05.10.2019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1B31D-265E-4B6D-8D54-C7CB6955B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02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Тема: Постановка запятая при стечении союзов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31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Нужна ли запятая?</a:t>
            </a: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14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Нужна ли запятая?</a:t>
            </a: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6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Нужна ли запятая?</a:t>
            </a: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03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Нужна ли запятая?</a:t>
            </a: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55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Нужна ли запятая?</a:t>
            </a: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08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ТЕСТ</a:t>
            </a: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79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Укажите, где нужны запятые</a:t>
            </a: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79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Укажите, где нужны запятые</a:t>
            </a: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057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Укажите, где нужны запятые</a:t>
            </a: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86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Укажите, где нужны запятые</a:t>
            </a: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84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Запятая при стечении союзов в сложном предложении</a:t>
            </a:r>
            <a:endParaRPr lang="ru-RU" sz="400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68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Проверим</a:t>
            </a: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63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Сравните </a:t>
            </a: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241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Сравните</a:t>
            </a: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45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359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СРАВНИТЕ</a:t>
            </a: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397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32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Сравните</a:t>
            </a: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02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Нужна ли запятая?</a:t>
            </a:r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620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Экран (4:3)</PresentationFormat>
  <Paragraphs>18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Тема: Постановка запятая при стечении союзов</vt:lpstr>
      <vt:lpstr>Запятая при стечении союзов в сложном предложении</vt:lpstr>
      <vt:lpstr>Сравните </vt:lpstr>
      <vt:lpstr>Сравните</vt:lpstr>
      <vt:lpstr>Презентация PowerPoint</vt:lpstr>
      <vt:lpstr>СРАВНИТЕ</vt:lpstr>
      <vt:lpstr>Презентация PowerPoint</vt:lpstr>
      <vt:lpstr>Сравните</vt:lpstr>
      <vt:lpstr>Нужна ли запятая?</vt:lpstr>
      <vt:lpstr>Нужна ли запятая?</vt:lpstr>
      <vt:lpstr>Нужна ли запятая?</vt:lpstr>
      <vt:lpstr>Нужна ли запятая?</vt:lpstr>
      <vt:lpstr>Нужна ли запятая?</vt:lpstr>
      <vt:lpstr>Нужна ли запятая?</vt:lpstr>
      <vt:lpstr>ТЕСТ</vt:lpstr>
      <vt:lpstr>Укажите, где нужны запятые</vt:lpstr>
      <vt:lpstr>Укажите, где нужны запятые</vt:lpstr>
      <vt:lpstr>Укажите, где нужны запятые</vt:lpstr>
      <vt:lpstr>Укажите, где нужны запятые</vt:lpstr>
      <vt:lpstr>Проверим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Постановка запятая при стечении союзов</dc:title>
  <dc:creator>1</dc:creator>
  <cp:lastModifiedBy>1</cp:lastModifiedBy>
  <cp:revision>1</cp:revision>
  <dcterms:created xsi:type="dcterms:W3CDTF">2019-10-05T03:25:22Z</dcterms:created>
  <dcterms:modified xsi:type="dcterms:W3CDTF">2019-10-05T03:25:22Z</dcterms:modified>
</cp:coreProperties>
</file>