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sldIdLst>
    <p:sldId id="256" r:id="rId2"/>
    <p:sldId id="258" r:id="rId3"/>
    <p:sldId id="260" r:id="rId4"/>
    <p:sldId id="262" r:id="rId5"/>
    <p:sldId id="261" r:id="rId6"/>
    <p:sldId id="259" r:id="rId7"/>
    <p:sldId id="257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21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5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70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6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243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8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7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3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8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9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69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A26A43-B372-4F17-8B32-7ED75CDB98B1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8E12E8-0FCD-4E8B-838A-DEECA9F17AF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92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ra-scrap.ru/di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" y="84841"/>
            <a:ext cx="8112943" cy="4204355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</a:t>
            </a:r>
            <a:r>
              <a:rPr lang="ru-RU" sz="1800" b="1" cap="none" spc="0" dirty="0" smtClean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класс</a:t>
            </a:r>
            <a:br>
              <a:rPr lang="ru-RU" sz="1800" b="1" cap="none" spc="0" dirty="0" smtClean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1800" b="1" cap="none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4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чего что сделано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5819" y="4960137"/>
            <a:ext cx="5052767" cy="1780028"/>
          </a:xfrm>
        </p:spPr>
        <p:txBody>
          <a:bodyPr>
            <a:normAutofit fontScale="92500" lnSpcReduction="20000"/>
          </a:bodyPr>
          <a:lstStyle/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</a:t>
            </a:r>
            <a:r>
              <a:rPr lang="ru-RU" sz="1100" cap="all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100" cap="all" dirty="0" err="1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endParaRPr lang="ru-RU" sz="1100" cap="all" dirty="0">
              <a:solidFill>
                <a:prstClr val="black"/>
              </a:solidFill>
              <a:latin typeface="Arial Black" panose="020B0A04020102020204" pitchFamily="34" charset="0"/>
              <a:ea typeface="PMingLiU"/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100" cap="all" dirty="0" err="1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100" cap="all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0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1781666"/>
            <a:ext cx="8147115" cy="4390534"/>
          </a:xfrm>
        </p:spPr>
        <p:txBody>
          <a:bodyPr>
            <a:normAutofit/>
          </a:bodyPr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3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7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699" y="1329179"/>
            <a:ext cx="7317059" cy="4919228"/>
          </a:xfrm>
        </p:spPr>
        <p:txBody>
          <a:bodyPr>
            <a:normAutofit/>
          </a:bodyPr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1" y="1913641"/>
            <a:ext cx="7532841" cy="4345757"/>
          </a:xfrm>
        </p:spPr>
        <p:txBody>
          <a:bodyPr>
            <a:normAutofit/>
          </a:bodyPr>
          <a:lstStyle/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sz="2000" b="1" kern="0" dirty="0" err="1"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sz="2000" b="1" kern="0" dirty="0"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000" b="1" kern="0" dirty="0" err="1"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sz="2000" b="1" kern="0" dirty="0"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sz="2000" b="1" kern="0" dirty="0" err="1"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sz="2000" b="1" kern="0" dirty="0"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</a:t>
            </a:r>
            <a:r>
              <a:rPr lang="ru-RU" sz="2000" b="1" kern="0" dirty="0" smtClean="0">
                <a:latin typeface="Arial Black" panose="020B0A04020102020204" pitchFamily="34" charset="0"/>
                <a:ea typeface="PMingLiU"/>
                <a:cs typeface="Arial"/>
              </a:rPr>
              <a:t>Просвещение»</a:t>
            </a:r>
          </a:p>
          <a:p>
            <a:pPr lvl="0" algn="just" eaLnBrk="0" fontAlgn="base" hangingPunct="0">
              <a:spcAft>
                <a:spcPct val="0"/>
              </a:spcAft>
              <a:buClr>
                <a:srgbClr val="E48312"/>
              </a:buClr>
              <a:buFontTx/>
              <a:buChar char="•"/>
              <a:defRPr/>
            </a:pPr>
            <a:r>
              <a:rPr lang="ru-RU" b="1" kern="0" dirty="0" smtClean="0">
                <a:latin typeface="Arial Black" panose="020B0A04020102020204" pitchFamily="34" charset="0"/>
                <a:ea typeface="PMingLiU"/>
                <a:cs typeface="Arial"/>
              </a:rPr>
              <a:t>Картинки </a:t>
            </a:r>
            <a:r>
              <a:rPr lang="ru-RU" b="1" kern="0" dirty="0" smtClean="0">
                <a:latin typeface="Arial Black" panose="020B0A04020102020204" pitchFamily="34" charset="0"/>
                <a:ea typeface="PMingLiU"/>
                <a:cs typeface="Arial"/>
              </a:rPr>
              <a:t>- </a:t>
            </a:r>
            <a:r>
              <a:rPr lang="en-US" b="1" kern="0" dirty="0">
                <a:latin typeface="Arial Black" panose="020B0A04020102020204" pitchFamily="34" charset="0"/>
                <a:ea typeface="PMingLiU"/>
                <a:cs typeface="Arial"/>
                <a:hlinkClick r:id="rId2"/>
              </a:rPr>
              <a:t>http://kira-scrap.ru/dir</a:t>
            </a:r>
            <a:r>
              <a:rPr lang="en-US" b="1" kern="0" dirty="0" smtClean="0">
                <a:latin typeface="Arial Black" panose="020B0A04020102020204" pitchFamily="34" charset="0"/>
                <a:ea typeface="PMingLiU"/>
                <a:cs typeface="Arial"/>
                <a:hlinkClick r:id="rId2"/>
              </a:rPr>
              <a:t>/</a:t>
            </a:r>
            <a:r>
              <a:rPr lang="ru-RU" b="1" kern="0" dirty="0" smtClean="0">
                <a:latin typeface="Arial Black" panose="020B0A04020102020204" pitchFamily="34" charset="0"/>
                <a:ea typeface="PMingLiU"/>
                <a:cs typeface="Arial"/>
              </a:rPr>
              <a:t> </a:t>
            </a:r>
            <a:endParaRPr lang="ru-RU" sz="2000" b="1" kern="0" dirty="0" smtClean="0">
              <a:latin typeface="Arial Black" panose="020B0A04020102020204" pitchFamily="34" charset="0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2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Что не делают из дерева?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Мебель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Бумагу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Карандаши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Компьютеры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38" y="3363483"/>
            <a:ext cx="4500800" cy="282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Что делают из металла?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Ткань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Автомобили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Книги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Мебель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101" y="3421930"/>
            <a:ext cx="5517795" cy="250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3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делают из глины?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Бумагу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Одежду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Кирпич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833" y="3016578"/>
            <a:ext cx="3548921" cy="288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Из чего делают одежду?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дерева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шерсти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глины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металла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859" y="2286000"/>
            <a:ext cx="3187509" cy="361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Какая страна считается родиной бумаги?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Древняя </a:t>
            </a: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Русь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Древний Китай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Древний Рим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Древняя Греция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660" y="2602961"/>
            <a:ext cx="3134413" cy="390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424201"/>
            <a:ext cx="7744308" cy="149961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Прочитай текст из чего делали фарфор?</a:t>
            </a:r>
            <a:r>
              <a:rPr lang="ru-RU" sz="31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i="1" cap="none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белой глины китайцы создали фарфор. Считалось, что фарфоровая посуда была бела как снег, прочна, как металл, тонка, как лист бумаги. В </a:t>
            </a:r>
            <a:r>
              <a:rPr lang="ru-RU" sz="3100" i="1" cap="none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100" i="1" cap="none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вропе фарфор ценился дороже золота.</a:t>
            </a:r>
            <a:r>
              <a:rPr lang="ru-RU" sz="4000" i="1" cap="none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cap="none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3525625"/>
            <a:ext cx="7290054" cy="2783735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белой глины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красной глины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металла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золота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586" y="3717586"/>
            <a:ext cx="2738487" cy="272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На чём писали в древние времена?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шёлке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глине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бамбуке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земле</a:t>
            </a:r>
            <a:endParaRPr lang="ru-R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804" y="3148962"/>
            <a:ext cx="4702196" cy="325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</a:t>
            </a:r>
            <a:r>
              <a:rPr lang="ru-RU" sz="4800" b="1" dirty="0" smtClean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тесту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031928"/>
              </p:ext>
            </p:extLst>
          </p:nvPr>
        </p:nvGraphicFramePr>
        <p:xfrm>
          <a:off x="866775" y="1960776"/>
          <a:ext cx="7560791" cy="3932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3"/>
                <a:gridCol w="1080113"/>
                <a:gridCol w="1080113"/>
                <a:gridCol w="1080113"/>
                <a:gridCol w="1080113"/>
                <a:gridCol w="1080113"/>
                <a:gridCol w="1080113"/>
              </a:tblGrid>
              <a:tr h="1502558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В2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429624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1,2,3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70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292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PMingLiU</vt:lpstr>
      <vt:lpstr>Aharoni</vt:lpstr>
      <vt:lpstr>Arial</vt:lpstr>
      <vt:lpstr>Arial Black</vt:lpstr>
      <vt:lpstr>Calibri</vt:lpstr>
      <vt:lpstr>Times New Roman</vt:lpstr>
      <vt:lpstr>Tw Cen MT</vt:lpstr>
      <vt:lpstr>Tw Cen MT Condensed</vt:lpstr>
      <vt:lpstr>Wingdings 3</vt:lpstr>
      <vt:lpstr>Интеграл</vt:lpstr>
      <vt:lpstr>Окружающий мир УМК «Школа России» 2 класс   Тест 24. Из чего что сделано </vt:lpstr>
      <vt:lpstr>А1. Что не делают из дерева? </vt:lpstr>
      <vt:lpstr>А2. Что делают из металла? </vt:lpstr>
      <vt:lpstr>А3. Что делают из глины? </vt:lpstr>
      <vt:lpstr>А4. Из чего делают одежду? </vt:lpstr>
      <vt:lpstr>В1. Какая страна считается родиной бумаги? </vt:lpstr>
      <vt:lpstr>В2. Прочитай текст из чего делали фарфор? Из белой глины китайцы создали фарфор. Считалось, что фарфоровая посуда была бела как снег, прочна, как металл, тонка, как лист бумаги. В Европе фарфор ценился дороже золота. </vt:lpstr>
      <vt:lpstr>С1. На чём писали в древние времена?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24. Из чего что сделано </dc:title>
  <dc:creator>Admin</dc:creator>
  <cp:lastModifiedBy>Admin</cp:lastModifiedBy>
  <cp:revision>6</cp:revision>
  <dcterms:created xsi:type="dcterms:W3CDTF">2016-08-20T10:49:04Z</dcterms:created>
  <dcterms:modified xsi:type="dcterms:W3CDTF">2016-08-20T11:30:20Z</dcterms:modified>
</cp:coreProperties>
</file>