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sldIdLst>
    <p:sldId id="256" r:id="rId2"/>
    <p:sldId id="258" r:id="rId3"/>
    <p:sldId id="260" r:id="rId4"/>
    <p:sldId id="262" r:id="rId5"/>
    <p:sldId id="261" r:id="rId6"/>
    <p:sldId id="259" r:id="rId7"/>
    <p:sldId id="257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FA26A43-B372-4F17-8B32-7ED75CDB98B1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12E8-0FCD-4E8B-838A-DEECA9F17AF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21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6A43-B372-4F17-8B32-7ED75CDB98B1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12E8-0FCD-4E8B-838A-DEECA9F17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75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6A43-B372-4F17-8B32-7ED75CDB98B1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12E8-0FCD-4E8B-838A-DEECA9F17AF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70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6A43-B372-4F17-8B32-7ED75CDB98B1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12E8-0FCD-4E8B-838A-DEECA9F17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06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6A43-B372-4F17-8B32-7ED75CDB98B1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12E8-0FCD-4E8B-838A-DEECA9F17AF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14" y="6"/>
            <a:ext cx="9143987" cy="4571997"/>
          </a:xfrm>
          <a:custGeom>
            <a:avLst/>
            <a:gdLst/>
            <a:ahLst/>
            <a:cxnLst/>
            <a:rect l="l" t="t" r="r" b="b"/>
            <a:pathLst>
              <a:path w="9143987" h="4571997">
                <a:moveTo>
                  <a:pt x="1" y="4316132"/>
                </a:moveTo>
                <a:lnTo>
                  <a:pt x="255863" y="4571994"/>
                </a:lnTo>
                <a:lnTo>
                  <a:pt x="203619" y="4571994"/>
                </a:lnTo>
                <a:lnTo>
                  <a:pt x="1" y="4368376"/>
                </a:lnTo>
                <a:close/>
                <a:moveTo>
                  <a:pt x="9143985" y="4208793"/>
                </a:moveTo>
                <a:lnTo>
                  <a:pt x="9143985" y="4261037"/>
                </a:lnTo>
                <a:lnTo>
                  <a:pt x="8833027" y="4571996"/>
                </a:lnTo>
                <a:lnTo>
                  <a:pt x="8780783" y="4571996"/>
                </a:lnTo>
                <a:close/>
                <a:moveTo>
                  <a:pt x="8664832" y="4076819"/>
                </a:moveTo>
                <a:lnTo>
                  <a:pt x="8775657" y="4076819"/>
                </a:lnTo>
                <a:lnTo>
                  <a:pt x="8775657" y="4187644"/>
                </a:lnTo>
                <a:lnTo>
                  <a:pt x="8664832" y="4187644"/>
                </a:lnTo>
                <a:close/>
                <a:moveTo>
                  <a:pt x="7614024" y="4076819"/>
                </a:moveTo>
                <a:lnTo>
                  <a:pt x="7724849" y="4076819"/>
                </a:lnTo>
                <a:lnTo>
                  <a:pt x="7724849" y="4187644"/>
                </a:lnTo>
                <a:lnTo>
                  <a:pt x="7614024" y="4187644"/>
                </a:lnTo>
                <a:close/>
                <a:moveTo>
                  <a:pt x="6563216" y="4076819"/>
                </a:moveTo>
                <a:lnTo>
                  <a:pt x="6674041" y="4076819"/>
                </a:lnTo>
                <a:lnTo>
                  <a:pt x="6674041" y="4187644"/>
                </a:lnTo>
                <a:lnTo>
                  <a:pt x="6563216" y="4187644"/>
                </a:lnTo>
                <a:close/>
                <a:moveTo>
                  <a:pt x="5512408" y="4076819"/>
                </a:moveTo>
                <a:lnTo>
                  <a:pt x="5623233" y="4076819"/>
                </a:lnTo>
                <a:lnTo>
                  <a:pt x="5623233" y="4187644"/>
                </a:lnTo>
                <a:lnTo>
                  <a:pt x="5512408" y="4187644"/>
                </a:lnTo>
                <a:close/>
                <a:moveTo>
                  <a:pt x="4461600" y="4076819"/>
                </a:moveTo>
                <a:lnTo>
                  <a:pt x="4572425" y="4076819"/>
                </a:lnTo>
                <a:lnTo>
                  <a:pt x="4572425" y="4187644"/>
                </a:lnTo>
                <a:lnTo>
                  <a:pt x="4461600" y="4187644"/>
                </a:lnTo>
                <a:close/>
                <a:moveTo>
                  <a:pt x="3410793" y="4076819"/>
                </a:moveTo>
                <a:lnTo>
                  <a:pt x="3521618" y="4076819"/>
                </a:lnTo>
                <a:lnTo>
                  <a:pt x="3521618" y="4187644"/>
                </a:lnTo>
                <a:lnTo>
                  <a:pt x="3410793" y="4187644"/>
                </a:lnTo>
                <a:close/>
                <a:moveTo>
                  <a:pt x="2359985" y="4076819"/>
                </a:moveTo>
                <a:lnTo>
                  <a:pt x="2470810" y="4076819"/>
                </a:lnTo>
                <a:lnTo>
                  <a:pt x="2470810" y="4187644"/>
                </a:lnTo>
                <a:lnTo>
                  <a:pt x="2359985" y="4187644"/>
                </a:lnTo>
                <a:close/>
                <a:moveTo>
                  <a:pt x="1309177" y="4076819"/>
                </a:moveTo>
                <a:lnTo>
                  <a:pt x="1420002" y="4076819"/>
                </a:lnTo>
                <a:lnTo>
                  <a:pt x="1420002" y="4187644"/>
                </a:lnTo>
                <a:lnTo>
                  <a:pt x="1309177" y="4187644"/>
                </a:lnTo>
                <a:close/>
                <a:moveTo>
                  <a:pt x="258369" y="4076819"/>
                </a:moveTo>
                <a:lnTo>
                  <a:pt x="369194" y="4076819"/>
                </a:lnTo>
                <a:lnTo>
                  <a:pt x="369194" y="4187644"/>
                </a:lnTo>
                <a:lnTo>
                  <a:pt x="258369" y="4187644"/>
                </a:lnTo>
                <a:close/>
                <a:moveTo>
                  <a:pt x="8139428" y="3551212"/>
                </a:moveTo>
                <a:lnTo>
                  <a:pt x="8250253" y="3551212"/>
                </a:lnTo>
                <a:lnTo>
                  <a:pt x="8250253" y="3662037"/>
                </a:lnTo>
                <a:lnTo>
                  <a:pt x="8139428" y="3662037"/>
                </a:lnTo>
                <a:close/>
                <a:moveTo>
                  <a:pt x="7088620" y="3551212"/>
                </a:moveTo>
                <a:lnTo>
                  <a:pt x="7199445" y="3551212"/>
                </a:lnTo>
                <a:lnTo>
                  <a:pt x="7199445" y="3662037"/>
                </a:lnTo>
                <a:lnTo>
                  <a:pt x="7088620" y="3662037"/>
                </a:lnTo>
                <a:close/>
                <a:moveTo>
                  <a:pt x="6037812" y="3551212"/>
                </a:moveTo>
                <a:lnTo>
                  <a:pt x="6148637" y="3551212"/>
                </a:lnTo>
                <a:lnTo>
                  <a:pt x="6148637" y="3662037"/>
                </a:lnTo>
                <a:lnTo>
                  <a:pt x="6037812" y="3662037"/>
                </a:lnTo>
                <a:close/>
                <a:moveTo>
                  <a:pt x="4987004" y="3551212"/>
                </a:moveTo>
                <a:lnTo>
                  <a:pt x="5097829" y="3551212"/>
                </a:lnTo>
                <a:lnTo>
                  <a:pt x="5097829" y="3662037"/>
                </a:lnTo>
                <a:lnTo>
                  <a:pt x="4987004" y="3662037"/>
                </a:lnTo>
                <a:close/>
                <a:moveTo>
                  <a:pt x="3936204" y="3551212"/>
                </a:moveTo>
                <a:lnTo>
                  <a:pt x="4047028" y="3551212"/>
                </a:lnTo>
                <a:lnTo>
                  <a:pt x="4047028" y="3662037"/>
                </a:lnTo>
                <a:lnTo>
                  <a:pt x="3936204" y="3662037"/>
                </a:lnTo>
                <a:close/>
                <a:moveTo>
                  <a:pt x="2885395" y="3551212"/>
                </a:moveTo>
                <a:lnTo>
                  <a:pt x="2996220" y="3551212"/>
                </a:lnTo>
                <a:lnTo>
                  <a:pt x="2996220" y="3662037"/>
                </a:lnTo>
                <a:lnTo>
                  <a:pt x="2885395" y="3662037"/>
                </a:lnTo>
                <a:close/>
                <a:moveTo>
                  <a:pt x="1834587" y="3551212"/>
                </a:moveTo>
                <a:lnTo>
                  <a:pt x="1945412" y="3551212"/>
                </a:lnTo>
                <a:lnTo>
                  <a:pt x="1945412" y="3662037"/>
                </a:lnTo>
                <a:lnTo>
                  <a:pt x="1834587" y="3662037"/>
                </a:lnTo>
                <a:close/>
                <a:moveTo>
                  <a:pt x="783778" y="3551212"/>
                </a:moveTo>
                <a:lnTo>
                  <a:pt x="894603" y="3551212"/>
                </a:lnTo>
                <a:lnTo>
                  <a:pt x="894603" y="3662037"/>
                </a:lnTo>
                <a:lnTo>
                  <a:pt x="783778" y="3662037"/>
                </a:lnTo>
                <a:close/>
                <a:moveTo>
                  <a:pt x="2942310" y="3107962"/>
                </a:moveTo>
                <a:lnTo>
                  <a:pt x="2470818" y="3579456"/>
                </a:lnTo>
                <a:lnTo>
                  <a:pt x="2470818" y="3634904"/>
                </a:lnTo>
                <a:lnTo>
                  <a:pt x="2942310" y="4106399"/>
                </a:lnTo>
                <a:lnTo>
                  <a:pt x="3410800" y="3637911"/>
                </a:lnTo>
                <a:lnTo>
                  <a:pt x="3410800" y="3576450"/>
                </a:lnTo>
                <a:close/>
                <a:moveTo>
                  <a:pt x="8195700" y="3107962"/>
                </a:moveTo>
                <a:lnTo>
                  <a:pt x="7724849" y="3578813"/>
                </a:lnTo>
                <a:lnTo>
                  <a:pt x="7724849" y="3635545"/>
                </a:lnTo>
                <a:lnTo>
                  <a:pt x="8195702" y="4106398"/>
                </a:lnTo>
                <a:lnTo>
                  <a:pt x="8664832" y="3637268"/>
                </a:lnTo>
                <a:lnTo>
                  <a:pt x="8664832" y="3577094"/>
                </a:lnTo>
                <a:close/>
                <a:moveTo>
                  <a:pt x="5043655" y="3107962"/>
                </a:moveTo>
                <a:lnTo>
                  <a:pt x="4572425" y="3579192"/>
                </a:lnTo>
                <a:lnTo>
                  <a:pt x="4572425" y="3635169"/>
                </a:lnTo>
                <a:lnTo>
                  <a:pt x="5043654" y="4106399"/>
                </a:lnTo>
                <a:lnTo>
                  <a:pt x="5512408" y="3637645"/>
                </a:lnTo>
                <a:lnTo>
                  <a:pt x="5512408" y="3576714"/>
                </a:lnTo>
                <a:close/>
                <a:moveTo>
                  <a:pt x="840943" y="3107962"/>
                </a:moveTo>
                <a:lnTo>
                  <a:pt x="369199" y="3579705"/>
                </a:lnTo>
                <a:lnTo>
                  <a:pt x="369199" y="3634656"/>
                </a:lnTo>
                <a:lnTo>
                  <a:pt x="840943" y="4106401"/>
                </a:lnTo>
                <a:lnTo>
                  <a:pt x="1309186" y="3638165"/>
                </a:lnTo>
                <a:lnTo>
                  <a:pt x="1309186" y="3576196"/>
                </a:lnTo>
                <a:close/>
                <a:moveTo>
                  <a:pt x="3992991" y="3107961"/>
                </a:moveTo>
                <a:lnTo>
                  <a:pt x="3521625" y="3579327"/>
                </a:lnTo>
                <a:lnTo>
                  <a:pt x="3521625" y="3635034"/>
                </a:lnTo>
                <a:lnTo>
                  <a:pt x="3992992" y="4106400"/>
                </a:lnTo>
                <a:lnTo>
                  <a:pt x="4461600" y="3637773"/>
                </a:lnTo>
                <a:lnTo>
                  <a:pt x="4461600" y="3576588"/>
                </a:lnTo>
                <a:close/>
                <a:moveTo>
                  <a:pt x="1891629" y="3107961"/>
                </a:moveTo>
                <a:lnTo>
                  <a:pt x="1420011" y="3579585"/>
                </a:lnTo>
                <a:lnTo>
                  <a:pt x="1420011" y="3634777"/>
                </a:lnTo>
                <a:lnTo>
                  <a:pt x="1891629" y="4106400"/>
                </a:lnTo>
                <a:lnTo>
                  <a:pt x="2359993" y="3638038"/>
                </a:lnTo>
                <a:lnTo>
                  <a:pt x="2359993" y="3576322"/>
                </a:lnTo>
                <a:close/>
                <a:moveTo>
                  <a:pt x="6094336" y="3107961"/>
                </a:moveTo>
                <a:lnTo>
                  <a:pt x="5623233" y="3579064"/>
                </a:lnTo>
                <a:lnTo>
                  <a:pt x="5623233" y="3635295"/>
                </a:lnTo>
                <a:lnTo>
                  <a:pt x="6094336" y="4106399"/>
                </a:lnTo>
                <a:lnTo>
                  <a:pt x="6563216" y="3637520"/>
                </a:lnTo>
                <a:lnTo>
                  <a:pt x="6563216" y="3576841"/>
                </a:lnTo>
                <a:close/>
                <a:moveTo>
                  <a:pt x="7145019" y="3107960"/>
                </a:moveTo>
                <a:lnTo>
                  <a:pt x="6674041" y="3578938"/>
                </a:lnTo>
                <a:lnTo>
                  <a:pt x="6674041" y="3635421"/>
                </a:lnTo>
                <a:lnTo>
                  <a:pt x="7145018" y="4106399"/>
                </a:lnTo>
                <a:lnTo>
                  <a:pt x="7614024" y="3637394"/>
                </a:lnTo>
                <a:lnTo>
                  <a:pt x="7614024" y="3576965"/>
                </a:lnTo>
                <a:close/>
                <a:moveTo>
                  <a:pt x="8664832" y="3027337"/>
                </a:moveTo>
                <a:lnTo>
                  <a:pt x="8775657" y="3027337"/>
                </a:lnTo>
                <a:lnTo>
                  <a:pt x="8775657" y="3138162"/>
                </a:lnTo>
                <a:lnTo>
                  <a:pt x="8664832" y="3138162"/>
                </a:lnTo>
                <a:close/>
                <a:moveTo>
                  <a:pt x="7614024" y="3027337"/>
                </a:moveTo>
                <a:lnTo>
                  <a:pt x="7724849" y="3027337"/>
                </a:lnTo>
                <a:lnTo>
                  <a:pt x="7724849" y="3138162"/>
                </a:lnTo>
                <a:lnTo>
                  <a:pt x="7614024" y="3138162"/>
                </a:lnTo>
                <a:close/>
                <a:moveTo>
                  <a:pt x="6563216" y="3027337"/>
                </a:moveTo>
                <a:lnTo>
                  <a:pt x="6674041" y="3027337"/>
                </a:lnTo>
                <a:lnTo>
                  <a:pt x="6674041" y="3138162"/>
                </a:lnTo>
                <a:lnTo>
                  <a:pt x="6563216" y="3138162"/>
                </a:lnTo>
                <a:close/>
                <a:moveTo>
                  <a:pt x="5512408" y="3027337"/>
                </a:moveTo>
                <a:lnTo>
                  <a:pt x="5623233" y="3027337"/>
                </a:lnTo>
                <a:lnTo>
                  <a:pt x="5623233" y="3138162"/>
                </a:lnTo>
                <a:lnTo>
                  <a:pt x="5512408" y="3138162"/>
                </a:lnTo>
                <a:close/>
                <a:moveTo>
                  <a:pt x="4461600" y="3027337"/>
                </a:moveTo>
                <a:lnTo>
                  <a:pt x="4572425" y="3027337"/>
                </a:lnTo>
                <a:lnTo>
                  <a:pt x="4572425" y="3138162"/>
                </a:lnTo>
                <a:lnTo>
                  <a:pt x="4461600" y="3138162"/>
                </a:lnTo>
                <a:close/>
                <a:moveTo>
                  <a:pt x="3410798" y="3027337"/>
                </a:moveTo>
                <a:lnTo>
                  <a:pt x="3521622" y="3027337"/>
                </a:lnTo>
                <a:lnTo>
                  <a:pt x="3521622" y="3138162"/>
                </a:lnTo>
                <a:lnTo>
                  <a:pt x="3410798" y="3138162"/>
                </a:lnTo>
                <a:close/>
                <a:moveTo>
                  <a:pt x="2359990" y="3027337"/>
                </a:moveTo>
                <a:lnTo>
                  <a:pt x="2470815" y="3027337"/>
                </a:lnTo>
                <a:lnTo>
                  <a:pt x="2470815" y="3138162"/>
                </a:lnTo>
                <a:lnTo>
                  <a:pt x="2359990" y="3138162"/>
                </a:lnTo>
                <a:close/>
                <a:moveTo>
                  <a:pt x="1309183" y="3027337"/>
                </a:moveTo>
                <a:lnTo>
                  <a:pt x="1420008" y="3027337"/>
                </a:lnTo>
                <a:lnTo>
                  <a:pt x="1420008" y="3138162"/>
                </a:lnTo>
                <a:lnTo>
                  <a:pt x="1309183" y="3138162"/>
                </a:lnTo>
                <a:close/>
                <a:moveTo>
                  <a:pt x="258373" y="3027337"/>
                </a:moveTo>
                <a:lnTo>
                  <a:pt x="369197" y="3027337"/>
                </a:lnTo>
                <a:lnTo>
                  <a:pt x="369197" y="3138162"/>
                </a:lnTo>
                <a:lnTo>
                  <a:pt x="258373" y="3138162"/>
                </a:lnTo>
                <a:close/>
                <a:moveTo>
                  <a:pt x="7642081" y="2610898"/>
                </a:moveTo>
                <a:lnTo>
                  <a:pt x="7171142" y="3081837"/>
                </a:lnTo>
                <a:lnTo>
                  <a:pt x="7640516" y="3551212"/>
                </a:lnTo>
                <a:lnTo>
                  <a:pt x="7700206" y="3551212"/>
                </a:lnTo>
                <a:lnTo>
                  <a:pt x="8169578" y="3081840"/>
                </a:lnTo>
                <a:lnTo>
                  <a:pt x="7698636" y="2610898"/>
                </a:lnTo>
                <a:close/>
                <a:moveTo>
                  <a:pt x="6591400" y="2610898"/>
                </a:moveTo>
                <a:lnTo>
                  <a:pt x="6120458" y="3081839"/>
                </a:lnTo>
                <a:lnTo>
                  <a:pt x="6589831" y="3551212"/>
                </a:lnTo>
                <a:lnTo>
                  <a:pt x="6649523" y="3551212"/>
                </a:lnTo>
                <a:lnTo>
                  <a:pt x="7118897" y="3081838"/>
                </a:lnTo>
                <a:lnTo>
                  <a:pt x="6647958" y="2610898"/>
                </a:lnTo>
                <a:close/>
                <a:moveTo>
                  <a:pt x="5540719" y="2610898"/>
                </a:moveTo>
                <a:lnTo>
                  <a:pt x="5069777" y="3081840"/>
                </a:lnTo>
                <a:lnTo>
                  <a:pt x="5539149" y="3551212"/>
                </a:lnTo>
                <a:lnTo>
                  <a:pt x="5598841" y="3551212"/>
                </a:lnTo>
                <a:lnTo>
                  <a:pt x="6068214" y="3081839"/>
                </a:lnTo>
                <a:lnTo>
                  <a:pt x="5597273" y="2610898"/>
                </a:lnTo>
                <a:close/>
                <a:moveTo>
                  <a:pt x="4490037" y="2610898"/>
                </a:moveTo>
                <a:lnTo>
                  <a:pt x="4019113" y="3081839"/>
                </a:lnTo>
                <a:lnTo>
                  <a:pt x="4488468" y="3551212"/>
                </a:lnTo>
                <a:lnTo>
                  <a:pt x="4548161" y="3551212"/>
                </a:lnTo>
                <a:lnTo>
                  <a:pt x="5017533" y="3081840"/>
                </a:lnTo>
                <a:lnTo>
                  <a:pt x="4546591" y="2610898"/>
                </a:lnTo>
                <a:close/>
                <a:moveTo>
                  <a:pt x="3439375" y="2610898"/>
                </a:moveTo>
                <a:lnTo>
                  <a:pt x="2968432" y="3081840"/>
                </a:lnTo>
                <a:lnTo>
                  <a:pt x="3437804" y="3551212"/>
                </a:lnTo>
                <a:lnTo>
                  <a:pt x="3497496" y="3551212"/>
                </a:lnTo>
                <a:lnTo>
                  <a:pt x="3966869" y="3081840"/>
                </a:lnTo>
                <a:lnTo>
                  <a:pt x="3495925" y="2610898"/>
                </a:lnTo>
                <a:close/>
                <a:moveTo>
                  <a:pt x="2388694" y="2610898"/>
                </a:moveTo>
                <a:lnTo>
                  <a:pt x="1917751" y="3081839"/>
                </a:lnTo>
                <a:lnTo>
                  <a:pt x="2387125" y="3551212"/>
                </a:lnTo>
                <a:lnTo>
                  <a:pt x="2446818" y="3551212"/>
                </a:lnTo>
                <a:lnTo>
                  <a:pt x="2916188" y="3081841"/>
                </a:lnTo>
                <a:lnTo>
                  <a:pt x="2445246" y="2610898"/>
                </a:lnTo>
                <a:close/>
                <a:moveTo>
                  <a:pt x="1338016" y="2610898"/>
                </a:moveTo>
                <a:lnTo>
                  <a:pt x="867065" y="3081840"/>
                </a:lnTo>
                <a:lnTo>
                  <a:pt x="1336446" y="3551212"/>
                </a:lnTo>
                <a:lnTo>
                  <a:pt x="1396142" y="3551212"/>
                </a:lnTo>
                <a:lnTo>
                  <a:pt x="1865507" y="3081839"/>
                </a:lnTo>
                <a:lnTo>
                  <a:pt x="1394572" y="2610898"/>
                </a:lnTo>
                <a:close/>
                <a:moveTo>
                  <a:pt x="8139428" y="2500073"/>
                </a:moveTo>
                <a:lnTo>
                  <a:pt x="8250253" y="2500073"/>
                </a:lnTo>
                <a:lnTo>
                  <a:pt x="8250253" y="2610898"/>
                </a:lnTo>
                <a:lnTo>
                  <a:pt x="8139428" y="2610898"/>
                </a:lnTo>
                <a:close/>
                <a:moveTo>
                  <a:pt x="7088620" y="2500073"/>
                </a:moveTo>
                <a:lnTo>
                  <a:pt x="7199445" y="2500073"/>
                </a:lnTo>
                <a:lnTo>
                  <a:pt x="7199445" y="2610898"/>
                </a:lnTo>
                <a:lnTo>
                  <a:pt x="7088620" y="2610898"/>
                </a:lnTo>
                <a:close/>
                <a:moveTo>
                  <a:pt x="6037812" y="2500073"/>
                </a:moveTo>
                <a:lnTo>
                  <a:pt x="6148637" y="2500073"/>
                </a:lnTo>
                <a:lnTo>
                  <a:pt x="6148637" y="2610898"/>
                </a:lnTo>
                <a:lnTo>
                  <a:pt x="6037812" y="2610898"/>
                </a:lnTo>
                <a:close/>
                <a:moveTo>
                  <a:pt x="4987004" y="2500073"/>
                </a:moveTo>
                <a:lnTo>
                  <a:pt x="5097829" y="2500073"/>
                </a:lnTo>
                <a:lnTo>
                  <a:pt x="5097829" y="2610898"/>
                </a:lnTo>
                <a:lnTo>
                  <a:pt x="4987004" y="2610898"/>
                </a:lnTo>
                <a:close/>
                <a:moveTo>
                  <a:pt x="3936207" y="2500073"/>
                </a:moveTo>
                <a:lnTo>
                  <a:pt x="4047031" y="2500073"/>
                </a:lnTo>
                <a:lnTo>
                  <a:pt x="4047031" y="2610898"/>
                </a:lnTo>
                <a:lnTo>
                  <a:pt x="3936207" y="2610898"/>
                </a:lnTo>
                <a:close/>
                <a:moveTo>
                  <a:pt x="2885399" y="2500073"/>
                </a:moveTo>
                <a:lnTo>
                  <a:pt x="2996223" y="2500073"/>
                </a:lnTo>
                <a:lnTo>
                  <a:pt x="2996223" y="2610898"/>
                </a:lnTo>
                <a:lnTo>
                  <a:pt x="2885399" y="2610898"/>
                </a:lnTo>
                <a:close/>
                <a:moveTo>
                  <a:pt x="1834589" y="2500073"/>
                </a:moveTo>
                <a:lnTo>
                  <a:pt x="1945415" y="2500073"/>
                </a:lnTo>
                <a:lnTo>
                  <a:pt x="1945415" y="2610898"/>
                </a:lnTo>
                <a:lnTo>
                  <a:pt x="1834589" y="2610898"/>
                </a:lnTo>
                <a:close/>
                <a:moveTo>
                  <a:pt x="783780" y="2500073"/>
                </a:moveTo>
                <a:lnTo>
                  <a:pt x="894605" y="2500073"/>
                </a:lnTo>
                <a:lnTo>
                  <a:pt x="894605" y="2610898"/>
                </a:lnTo>
                <a:lnTo>
                  <a:pt x="783780" y="2610898"/>
                </a:lnTo>
                <a:close/>
                <a:moveTo>
                  <a:pt x="1891628" y="2057290"/>
                </a:moveTo>
                <a:lnTo>
                  <a:pt x="1420016" y="2528900"/>
                </a:lnTo>
                <a:lnTo>
                  <a:pt x="1420016" y="2584097"/>
                </a:lnTo>
                <a:lnTo>
                  <a:pt x="1891629" y="3055718"/>
                </a:lnTo>
                <a:lnTo>
                  <a:pt x="2359995" y="2587353"/>
                </a:lnTo>
                <a:lnTo>
                  <a:pt x="2359995" y="2525647"/>
                </a:lnTo>
                <a:close/>
                <a:moveTo>
                  <a:pt x="2942310" y="2057290"/>
                </a:moveTo>
                <a:lnTo>
                  <a:pt x="2470820" y="2528772"/>
                </a:lnTo>
                <a:lnTo>
                  <a:pt x="2470820" y="2584228"/>
                </a:lnTo>
                <a:lnTo>
                  <a:pt x="2942310" y="3055719"/>
                </a:lnTo>
                <a:lnTo>
                  <a:pt x="3410803" y="2587227"/>
                </a:lnTo>
                <a:lnTo>
                  <a:pt x="3410803" y="2525772"/>
                </a:lnTo>
                <a:close/>
                <a:moveTo>
                  <a:pt x="3992992" y="2057289"/>
                </a:moveTo>
                <a:lnTo>
                  <a:pt x="3521627" y="2528644"/>
                </a:lnTo>
                <a:lnTo>
                  <a:pt x="3521627" y="2584355"/>
                </a:lnTo>
                <a:lnTo>
                  <a:pt x="3992992" y="3055718"/>
                </a:lnTo>
                <a:lnTo>
                  <a:pt x="4461600" y="2587092"/>
                </a:lnTo>
                <a:lnTo>
                  <a:pt x="4461600" y="2525906"/>
                </a:lnTo>
                <a:close/>
                <a:moveTo>
                  <a:pt x="7145018" y="2057289"/>
                </a:moveTo>
                <a:lnTo>
                  <a:pt x="6674041" y="2528257"/>
                </a:lnTo>
                <a:lnTo>
                  <a:pt x="6674041" y="2584737"/>
                </a:lnTo>
                <a:lnTo>
                  <a:pt x="7145020" y="3055716"/>
                </a:lnTo>
                <a:lnTo>
                  <a:pt x="7614024" y="2586712"/>
                </a:lnTo>
                <a:lnTo>
                  <a:pt x="7614024" y="2526286"/>
                </a:lnTo>
                <a:close/>
                <a:moveTo>
                  <a:pt x="5043655" y="2057288"/>
                </a:moveTo>
                <a:lnTo>
                  <a:pt x="4572425" y="2528510"/>
                </a:lnTo>
                <a:lnTo>
                  <a:pt x="4572425" y="2584487"/>
                </a:lnTo>
                <a:lnTo>
                  <a:pt x="5043655" y="3055718"/>
                </a:lnTo>
                <a:lnTo>
                  <a:pt x="5512408" y="2586964"/>
                </a:lnTo>
                <a:lnTo>
                  <a:pt x="5512408" y="2526033"/>
                </a:lnTo>
                <a:close/>
                <a:moveTo>
                  <a:pt x="840943" y="2057288"/>
                </a:moveTo>
                <a:lnTo>
                  <a:pt x="369202" y="2529021"/>
                </a:lnTo>
                <a:lnTo>
                  <a:pt x="369202" y="2583976"/>
                </a:lnTo>
                <a:lnTo>
                  <a:pt x="840943" y="3055718"/>
                </a:lnTo>
                <a:lnTo>
                  <a:pt x="1309190" y="2587479"/>
                </a:lnTo>
                <a:lnTo>
                  <a:pt x="1309190" y="2525518"/>
                </a:lnTo>
                <a:close/>
                <a:moveTo>
                  <a:pt x="8195701" y="2057287"/>
                </a:moveTo>
                <a:lnTo>
                  <a:pt x="7724849" y="2528130"/>
                </a:lnTo>
                <a:lnTo>
                  <a:pt x="7724849" y="2584867"/>
                </a:lnTo>
                <a:lnTo>
                  <a:pt x="8195700" y="3055717"/>
                </a:lnTo>
                <a:lnTo>
                  <a:pt x="8664832" y="2586585"/>
                </a:lnTo>
                <a:lnTo>
                  <a:pt x="8664832" y="2526410"/>
                </a:lnTo>
                <a:close/>
                <a:moveTo>
                  <a:pt x="6094339" y="2057287"/>
                </a:moveTo>
                <a:lnTo>
                  <a:pt x="5623233" y="2528385"/>
                </a:lnTo>
                <a:lnTo>
                  <a:pt x="5623233" y="2584613"/>
                </a:lnTo>
                <a:lnTo>
                  <a:pt x="6094336" y="3055717"/>
                </a:lnTo>
                <a:lnTo>
                  <a:pt x="6563216" y="2586838"/>
                </a:lnTo>
                <a:lnTo>
                  <a:pt x="6563216" y="2526156"/>
                </a:lnTo>
                <a:close/>
                <a:moveTo>
                  <a:pt x="1309181" y="1973451"/>
                </a:moveTo>
                <a:lnTo>
                  <a:pt x="1420005" y="1973451"/>
                </a:lnTo>
                <a:lnTo>
                  <a:pt x="1420005" y="2084276"/>
                </a:lnTo>
                <a:lnTo>
                  <a:pt x="1309181" y="2084276"/>
                </a:lnTo>
                <a:close/>
                <a:moveTo>
                  <a:pt x="258371" y="1973451"/>
                </a:moveTo>
                <a:lnTo>
                  <a:pt x="369196" y="1973451"/>
                </a:lnTo>
                <a:lnTo>
                  <a:pt x="369196" y="2084276"/>
                </a:lnTo>
                <a:lnTo>
                  <a:pt x="258371" y="2084276"/>
                </a:lnTo>
                <a:close/>
                <a:moveTo>
                  <a:pt x="3410796" y="1973451"/>
                </a:moveTo>
                <a:lnTo>
                  <a:pt x="3521621" y="1973451"/>
                </a:lnTo>
                <a:lnTo>
                  <a:pt x="3521621" y="2084276"/>
                </a:lnTo>
                <a:lnTo>
                  <a:pt x="3410796" y="2084276"/>
                </a:lnTo>
                <a:close/>
                <a:moveTo>
                  <a:pt x="2359988" y="1973451"/>
                </a:moveTo>
                <a:lnTo>
                  <a:pt x="2470813" y="1973451"/>
                </a:lnTo>
                <a:lnTo>
                  <a:pt x="2470813" y="2084276"/>
                </a:lnTo>
                <a:lnTo>
                  <a:pt x="2359988" y="2084276"/>
                </a:lnTo>
                <a:close/>
                <a:moveTo>
                  <a:pt x="4461600" y="1973451"/>
                </a:moveTo>
                <a:lnTo>
                  <a:pt x="4572425" y="1973451"/>
                </a:lnTo>
                <a:lnTo>
                  <a:pt x="4572425" y="2084276"/>
                </a:lnTo>
                <a:lnTo>
                  <a:pt x="4461600" y="2084276"/>
                </a:lnTo>
                <a:close/>
                <a:moveTo>
                  <a:pt x="6563216" y="1973451"/>
                </a:moveTo>
                <a:lnTo>
                  <a:pt x="6674041" y="1973451"/>
                </a:lnTo>
                <a:lnTo>
                  <a:pt x="6674041" y="2084276"/>
                </a:lnTo>
                <a:lnTo>
                  <a:pt x="6563216" y="2084276"/>
                </a:lnTo>
                <a:close/>
                <a:moveTo>
                  <a:pt x="5512408" y="1973451"/>
                </a:moveTo>
                <a:lnTo>
                  <a:pt x="5623233" y="1973451"/>
                </a:lnTo>
                <a:lnTo>
                  <a:pt x="5623233" y="2084276"/>
                </a:lnTo>
                <a:lnTo>
                  <a:pt x="5512408" y="2084276"/>
                </a:lnTo>
                <a:close/>
                <a:moveTo>
                  <a:pt x="8664832" y="1973450"/>
                </a:moveTo>
                <a:lnTo>
                  <a:pt x="8775657" y="1973450"/>
                </a:lnTo>
                <a:lnTo>
                  <a:pt x="8775657" y="2084275"/>
                </a:lnTo>
                <a:lnTo>
                  <a:pt x="8664832" y="2084275"/>
                </a:lnTo>
                <a:close/>
                <a:moveTo>
                  <a:pt x="7614024" y="1973450"/>
                </a:moveTo>
                <a:lnTo>
                  <a:pt x="7724849" y="1973450"/>
                </a:lnTo>
                <a:lnTo>
                  <a:pt x="7724849" y="2084275"/>
                </a:lnTo>
                <a:lnTo>
                  <a:pt x="7614024" y="2084275"/>
                </a:lnTo>
                <a:close/>
                <a:moveTo>
                  <a:pt x="1340281" y="1557960"/>
                </a:moveTo>
                <a:lnTo>
                  <a:pt x="867065" y="2031167"/>
                </a:lnTo>
                <a:lnTo>
                  <a:pt x="1335989" y="2500073"/>
                </a:lnTo>
                <a:lnTo>
                  <a:pt x="1396599" y="2500073"/>
                </a:lnTo>
                <a:lnTo>
                  <a:pt x="1865505" y="2031168"/>
                </a:lnTo>
                <a:lnTo>
                  <a:pt x="1392304" y="1557960"/>
                </a:lnTo>
                <a:close/>
                <a:moveTo>
                  <a:pt x="3441642" y="1557959"/>
                </a:moveTo>
                <a:lnTo>
                  <a:pt x="2968432" y="2031168"/>
                </a:lnTo>
                <a:lnTo>
                  <a:pt x="3437347" y="2500073"/>
                </a:lnTo>
                <a:lnTo>
                  <a:pt x="3497954" y="2500073"/>
                </a:lnTo>
                <a:lnTo>
                  <a:pt x="3966871" y="2031167"/>
                </a:lnTo>
                <a:lnTo>
                  <a:pt x="3493660" y="1557959"/>
                </a:lnTo>
                <a:close/>
                <a:moveTo>
                  <a:pt x="2390960" y="1557959"/>
                </a:moveTo>
                <a:lnTo>
                  <a:pt x="1917749" y="2031168"/>
                </a:lnTo>
                <a:lnTo>
                  <a:pt x="2386666" y="2500073"/>
                </a:lnTo>
                <a:lnTo>
                  <a:pt x="2447276" y="2500073"/>
                </a:lnTo>
                <a:lnTo>
                  <a:pt x="2916188" y="2031168"/>
                </a:lnTo>
                <a:lnTo>
                  <a:pt x="2442982" y="1557959"/>
                </a:lnTo>
                <a:close/>
                <a:moveTo>
                  <a:pt x="5542984" y="1557959"/>
                </a:moveTo>
                <a:lnTo>
                  <a:pt x="5069777" y="2031166"/>
                </a:lnTo>
                <a:lnTo>
                  <a:pt x="5538692" y="2500073"/>
                </a:lnTo>
                <a:lnTo>
                  <a:pt x="5599300" y="2500073"/>
                </a:lnTo>
                <a:lnTo>
                  <a:pt x="6068216" y="2031165"/>
                </a:lnTo>
                <a:lnTo>
                  <a:pt x="5595011" y="1557959"/>
                </a:lnTo>
                <a:close/>
                <a:moveTo>
                  <a:pt x="4492304" y="1557959"/>
                </a:moveTo>
                <a:lnTo>
                  <a:pt x="4019114" y="2031167"/>
                </a:lnTo>
                <a:lnTo>
                  <a:pt x="4488010" y="2500073"/>
                </a:lnTo>
                <a:lnTo>
                  <a:pt x="4548618" y="2500073"/>
                </a:lnTo>
                <a:lnTo>
                  <a:pt x="5017533" y="2031166"/>
                </a:lnTo>
                <a:lnTo>
                  <a:pt x="4544326" y="1557959"/>
                </a:lnTo>
                <a:close/>
                <a:moveTo>
                  <a:pt x="7644348" y="1557959"/>
                </a:moveTo>
                <a:lnTo>
                  <a:pt x="7171139" y="2031167"/>
                </a:lnTo>
                <a:lnTo>
                  <a:pt x="7640054" y="2500073"/>
                </a:lnTo>
                <a:lnTo>
                  <a:pt x="7700663" y="2500073"/>
                </a:lnTo>
                <a:lnTo>
                  <a:pt x="8169579" y="2031166"/>
                </a:lnTo>
                <a:lnTo>
                  <a:pt x="7696373" y="1557959"/>
                </a:lnTo>
                <a:close/>
                <a:moveTo>
                  <a:pt x="6593666" y="1557959"/>
                </a:moveTo>
                <a:lnTo>
                  <a:pt x="6120461" y="2031165"/>
                </a:lnTo>
                <a:lnTo>
                  <a:pt x="6589377" y="2500073"/>
                </a:lnTo>
                <a:lnTo>
                  <a:pt x="6649981" y="2500073"/>
                </a:lnTo>
                <a:lnTo>
                  <a:pt x="7118896" y="2031167"/>
                </a:lnTo>
                <a:lnTo>
                  <a:pt x="6645688" y="1557959"/>
                </a:lnTo>
                <a:close/>
                <a:moveTo>
                  <a:pt x="783783" y="1447135"/>
                </a:moveTo>
                <a:lnTo>
                  <a:pt x="894607" y="1447135"/>
                </a:lnTo>
                <a:lnTo>
                  <a:pt x="894607" y="1557960"/>
                </a:lnTo>
                <a:lnTo>
                  <a:pt x="783783" y="1557960"/>
                </a:lnTo>
                <a:close/>
                <a:moveTo>
                  <a:pt x="3936210" y="1447134"/>
                </a:moveTo>
                <a:lnTo>
                  <a:pt x="4047034" y="1447134"/>
                </a:lnTo>
                <a:lnTo>
                  <a:pt x="4047034" y="1557959"/>
                </a:lnTo>
                <a:lnTo>
                  <a:pt x="3936210" y="1557959"/>
                </a:lnTo>
                <a:close/>
                <a:moveTo>
                  <a:pt x="2885402" y="1447134"/>
                </a:moveTo>
                <a:lnTo>
                  <a:pt x="2996226" y="1447134"/>
                </a:lnTo>
                <a:lnTo>
                  <a:pt x="2996226" y="1557959"/>
                </a:lnTo>
                <a:lnTo>
                  <a:pt x="2885402" y="1557959"/>
                </a:lnTo>
                <a:close/>
                <a:moveTo>
                  <a:pt x="1834592" y="1447134"/>
                </a:moveTo>
                <a:lnTo>
                  <a:pt x="1945417" y="1447134"/>
                </a:lnTo>
                <a:lnTo>
                  <a:pt x="1945417" y="1557959"/>
                </a:lnTo>
                <a:lnTo>
                  <a:pt x="1834592" y="1557959"/>
                </a:lnTo>
                <a:close/>
                <a:moveTo>
                  <a:pt x="6037812" y="1447134"/>
                </a:moveTo>
                <a:lnTo>
                  <a:pt x="6148637" y="1447134"/>
                </a:lnTo>
                <a:lnTo>
                  <a:pt x="6148637" y="1557959"/>
                </a:lnTo>
                <a:lnTo>
                  <a:pt x="6037812" y="1557959"/>
                </a:lnTo>
                <a:close/>
                <a:moveTo>
                  <a:pt x="4987004" y="1447134"/>
                </a:moveTo>
                <a:lnTo>
                  <a:pt x="5097829" y="1447134"/>
                </a:lnTo>
                <a:lnTo>
                  <a:pt x="5097829" y="1557959"/>
                </a:lnTo>
                <a:lnTo>
                  <a:pt x="4987004" y="1557959"/>
                </a:lnTo>
                <a:close/>
                <a:moveTo>
                  <a:pt x="8139428" y="1447134"/>
                </a:moveTo>
                <a:lnTo>
                  <a:pt x="8250253" y="1447134"/>
                </a:lnTo>
                <a:lnTo>
                  <a:pt x="8250253" y="1557959"/>
                </a:lnTo>
                <a:lnTo>
                  <a:pt x="8139428" y="1557959"/>
                </a:lnTo>
                <a:close/>
                <a:moveTo>
                  <a:pt x="7088620" y="1447134"/>
                </a:moveTo>
                <a:lnTo>
                  <a:pt x="7199445" y="1447134"/>
                </a:lnTo>
                <a:lnTo>
                  <a:pt x="7199445" y="1557959"/>
                </a:lnTo>
                <a:lnTo>
                  <a:pt x="7088620" y="1557959"/>
                </a:lnTo>
                <a:close/>
                <a:moveTo>
                  <a:pt x="2942311" y="1006606"/>
                </a:moveTo>
                <a:lnTo>
                  <a:pt x="2470823" y="1478096"/>
                </a:lnTo>
                <a:lnTo>
                  <a:pt x="2470823" y="1533557"/>
                </a:lnTo>
                <a:lnTo>
                  <a:pt x="2942310" y="2005046"/>
                </a:lnTo>
                <a:lnTo>
                  <a:pt x="3410807" y="1536551"/>
                </a:lnTo>
                <a:lnTo>
                  <a:pt x="3410807" y="1475102"/>
                </a:lnTo>
                <a:close/>
                <a:moveTo>
                  <a:pt x="1891628" y="1006606"/>
                </a:moveTo>
                <a:lnTo>
                  <a:pt x="1420020" y="1478222"/>
                </a:lnTo>
                <a:lnTo>
                  <a:pt x="1420020" y="1533430"/>
                </a:lnTo>
                <a:lnTo>
                  <a:pt x="1891628" y="2005046"/>
                </a:lnTo>
                <a:lnTo>
                  <a:pt x="2359999" y="1536677"/>
                </a:lnTo>
                <a:lnTo>
                  <a:pt x="2359999" y="1474976"/>
                </a:lnTo>
                <a:close/>
                <a:moveTo>
                  <a:pt x="840942" y="1006606"/>
                </a:moveTo>
                <a:lnTo>
                  <a:pt x="369204" y="1478346"/>
                </a:lnTo>
                <a:lnTo>
                  <a:pt x="369204" y="1533304"/>
                </a:lnTo>
                <a:lnTo>
                  <a:pt x="840943" y="2005045"/>
                </a:lnTo>
                <a:lnTo>
                  <a:pt x="1309193" y="1536802"/>
                </a:lnTo>
                <a:lnTo>
                  <a:pt x="1309193" y="1474850"/>
                </a:lnTo>
                <a:close/>
                <a:moveTo>
                  <a:pt x="3992992" y="1006606"/>
                </a:moveTo>
                <a:lnTo>
                  <a:pt x="3521631" y="1477968"/>
                </a:lnTo>
                <a:lnTo>
                  <a:pt x="3521631" y="1533684"/>
                </a:lnTo>
                <a:lnTo>
                  <a:pt x="3992992" y="2005046"/>
                </a:lnTo>
                <a:lnTo>
                  <a:pt x="4461600" y="1536420"/>
                </a:lnTo>
                <a:lnTo>
                  <a:pt x="4461600" y="1475233"/>
                </a:lnTo>
                <a:close/>
                <a:moveTo>
                  <a:pt x="6094336" y="1006605"/>
                </a:moveTo>
                <a:lnTo>
                  <a:pt x="5623233" y="1477710"/>
                </a:lnTo>
                <a:lnTo>
                  <a:pt x="5623233" y="1533937"/>
                </a:lnTo>
                <a:lnTo>
                  <a:pt x="6094338" y="2005043"/>
                </a:lnTo>
                <a:lnTo>
                  <a:pt x="6563216" y="1536165"/>
                </a:lnTo>
                <a:lnTo>
                  <a:pt x="6563216" y="1475486"/>
                </a:lnTo>
                <a:close/>
                <a:moveTo>
                  <a:pt x="7145020" y="1006604"/>
                </a:moveTo>
                <a:lnTo>
                  <a:pt x="6674041" y="1477584"/>
                </a:lnTo>
                <a:lnTo>
                  <a:pt x="6674041" y="1534069"/>
                </a:lnTo>
                <a:lnTo>
                  <a:pt x="7145018" y="2005045"/>
                </a:lnTo>
                <a:lnTo>
                  <a:pt x="7614024" y="1536039"/>
                </a:lnTo>
                <a:lnTo>
                  <a:pt x="7614024" y="1475610"/>
                </a:lnTo>
                <a:close/>
                <a:moveTo>
                  <a:pt x="8195701" y="1006604"/>
                </a:moveTo>
                <a:lnTo>
                  <a:pt x="7724849" y="1477457"/>
                </a:lnTo>
                <a:lnTo>
                  <a:pt x="7724849" y="1534190"/>
                </a:lnTo>
                <a:lnTo>
                  <a:pt x="8195702" y="2005044"/>
                </a:lnTo>
                <a:lnTo>
                  <a:pt x="8664832" y="1535914"/>
                </a:lnTo>
                <a:lnTo>
                  <a:pt x="8664832" y="1475735"/>
                </a:lnTo>
                <a:close/>
                <a:moveTo>
                  <a:pt x="5043657" y="1006604"/>
                </a:moveTo>
                <a:lnTo>
                  <a:pt x="4572425" y="1477838"/>
                </a:lnTo>
                <a:lnTo>
                  <a:pt x="4572425" y="1533814"/>
                </a:lnTo>
                <a:lnTo>
                  <a:pt x="5043655" y="2005045"/>
                </a:lnTo>
                <a:lnTo>
                  <a:pt x="5512408" y="1536292"/>
                </a:lnTo>
                <a:lnTo>
                  <a:pt x="5512408" y="1475356"/>
                </a:lnTo>
                <a:close/>
                <a:moveTo>
                  <a:pt x="2359987" y="922636"/>
                </a:moveTo>
                <a:lnTo>
                  <a:pt x="2470812" y="922636"/>
                </a:lnTo>
                <a:lnTo>
                  <a:pt x="2470812" y="1033461"/>
                </a:lnTo>
                <a:lnTo>
                  <a:pt x="2359987" y="1033461"/>
                </a:lnTo>
                <a:close/>
                <a:moveTo>
                  <a:pt x="1309178" y="922636"/>
                </a:moveTo>
                <a:lnTo>
                  <a:pt x="1420004" y="922636"/>
                </a:lnTo>
                <a:lnTo>
                  <a:pt x="1420004" y="1033461"/>
                </a:lnTo>
                <a:lnTo>
                  <a:pt x="1309178" y="1033461"/>
                </a:lnTo>
                <a:close/>
                <a:moveTo>
                  <a:pt x="258370" y="922636"/>
                </a:moveTo>
                <a:lnTo>
                  <a:pt x="369195" y="922636"/>
                </a:lnTo>
                <a:lnTo>
                  <a:pt x="369195" y="1033461"/>
                </a:lnTo>
                <a:lnTo>
                  <a:pt x="258370" y="1033461"/>
                </a:lnTo>
                <a:close/>
                <a:moveTo>
                  <a:pt x="4461600" y="922636"/>
                </a:moveTo>
                <a:lnTo>
                  <a:pt x="4572425" y="922636"/>
                </a:lnTo>
                <a:lnTo>
                  <a:pt x="4572425" y="1033461"/>
                </a:lnTo>
                <a:lnTo>
                  <a:pt x="4461600" y="1033461"/>
                </a:lnTo>
                <a:close/>
                <a:moveTo>
                  <a:pt x="3410794" y="922636"/>
                </a:moveTo>
                <a:lnTo>
                  <a:pt x="3521620" y="922636"/>
                </a:lnTo>
                <a:lnTo>
                  <a:pt x="3521620" y="1033461"/>
                </a:lnTo>
                <a:lnTo>
                  <a:pt x="3410794" y="1033461"/>
                </a:lnTo>
                <a:close/>
                <a:moveTo>
                  <a:pt x="7614024" y="922636"/>
                </a:moveTo>
                <a:lnTo>
                  <a:pt x="7724849" y="922636"/>
                </a:lnTo>
                <a:lnTo>
                  <a:pt x="7724849" y="1033461"/>
                </a:lnTo>
                <a:lnTo>
                  <a:pt x="7614024" y="1033461"/>
                </a:lnTo>
                <a:close/>
                <a:moveTo>
                  <a:pt x="6563216" y="922636"/>
                </a:moveTo>
                <a:lnTo>
                  <a:pt x="6674041" y="922636"/>
                </a:lnTo>
                <a:lnTo>
                  <a:pt x="6674041" y="1033461"/>
                </a:lnTo>
                <a:lnTo>
                  <a:pt x="6563216" y="1033461"/>
                </a:lnTo>
                <a:close/>
                <a:moveTo>
                  <a:pt x="5512408" y="922636"/>
                </a:moveTo>
                <a:lnTo>
                  <a:pt x="5623233" y="922636"/>
                </a:lnTo>
                <a:lnTo>
                  <a:pt x="5623233" y="1033461"/>
                </a:lnTo>
                <a:lnTo>
                  <a:pt x="5512408" y="1033461"/>
                </a:lnTo>
                <a:close/>
                <a:moveTo>
                  <a:pt x="8664832" y="922635"/>
                </a:moveTo>
                <a:lnTo>
                  <a:pt x="8775657" y="922635"/>
                </a:lnTo>
                <a:lnTo>
                  <a:pt x="8775657" y="1033460"/>
                </a:lnTo>
                <a:lnTo>
                  <a:pt x="8664832" y="1033460"/>
                </a:lnTo>
                <a:close/>
                <a:moveTo>
                  <a:pt x="1337494" y="510063"/>
                </a:moveTo>
                <a:lnTo>
                  <a:pt x="867064" y="980485"/>
                </a:lnTo>
                <a:lnTo>
                  <a:pt x="1333721" y="1447135"/>
                </a:lnTo>
                <a:lnTo>
                  <a:pt x="1398862" y="1447135"/>
                </a:lnTo>
                <a:lnTo>
                  <a:pt x="1865505" y="980485"/>
                </a:lnTo>
                <a:lnTo>
                  <a:pt x="1395091" y="510063"/>
                </a:lnTo>
                <a:close/>
                <a:moveTo>
                  <a:pt x="2388172" y="510063"/>
                </a:moveTo>
                <a:lnTo>
                  <a:pt x="1917749" y="980485"/>
                </a:lnTo>
                <a:lnTo>
                  <a:pt x="2384400" y="1447135"/>
                </a:lnTo>
                <a:lnTo>
                  <a:pt x="2449540" y="1447135"/>
                </a:lnTo>
                <a:lnTo>
                  <a:pt x="2916188" y="980485"/>
                </a:lnTo>
                <a:lnTo>
                  <a:pt x="2445768" y="510063"/>
                </a:lnTo>
                <a:close/>
                <a:moveTo>
                  <a:pt x="3438854" y="510063"/>
                </a:moveTo>
                <a:lnTo>
                  <a:pt x="2968432" y="980485"/>
                </a:lnTo>
                <a:lnTo>
                  <a:pt x="3435082" y="1447134"/>
                </a:lnTo>
                <a:lnTo>
                  <a:pt x="3500221" y="1447134"/>
                </a:lnTo>
                <a:lnTo>
                  <a:pt x="3966871" y="980485"/>
                </a:lnTo>
                <a:lnTo>
                  <a:pt x="3496446" y="510063"/>
                </a:lnTo>
                <a:close/>
                <a:moveTo>
                  <a:pt x="4489516" y="510063"/>
                </a:moveTo>
                <a:lnTo>
                  <a:pt x="4019114" y="980485"/>
                </a:lnTo>
                <a:lnTo>
                  <a:pt x="4485745" y="1447134"/>
                </a:lnTo>
                <a:lnTo>
                  <a:pt x="4550885" y="1447134"/>
                </a:lnTo>
                <a:lnTo>
                  <a:pt x="5017536" y="980482"/>
                </a:lnTo>
                <a:lnTo>
                  <a:pt x="4547117" y="510063"/>
                </a:lnTo>
                <a:close/>
                <a:moveTo>
                  <a:pt x="5540197" y="510063"/>
                </a:moveTo>
                <a:lnTo>
                  <a:pt x="5069779" y="980483"/>
                </a:lnTo>
                <a:lnTo>
                  <a:pt x="5536430" y="1447134"/>
                </a:lnTo>
                <a:lnTo>
                  <a:pt x="5601565" y="1447134"/>
                </a:lnTo>
                <a:lnTo>
                  <a:pt x="6068214" y="980484"/>
                </a:lnTo>
                <a:lnTo>
                  <a:pt x="5597794" y="510063"/>
                </a:lnTo>
                <a:close/>
                <a:moveTo>
                  <a:pt x="6590878" y="510062"/>
                </a:moveTo>
                <a:lnTo>
                  <a:pt x="6120457" y="980484"/>
                </a:lnTo>
                <a:lnTo>
                  <a:pt x="6587106" y="1447134"/>
                </a:lnTo>
                <a:lnTo>
                  <a:pt x="6652247" y="1447134"/>
                </a:lnTo>
                <a:lnTo>
                  <a:pt x="7118898" y="980483"/>
                </a:lnTo>
                <a:lnTo>
                  <a:pt x="6648479" y="510062"/>
                </a:lnTo>
                <a:close/>
                <a:moveTo>
                  <a:pt x="7641560" y="510062"/>
                </a:moveTo>
                <a:lnTo>
                  <a:pt x="7171142" y="980482"/>
                </a:lnTo>
                <a:lnTo>
                  <a:pt x="7637793" y="1447134"/>
                </a:lnTo>
                <a:lnTo>
                  <a:pt x="7702929" y="1447134"/>
                </a:lnTo>
                <a:lnTo>
                  <a:pt x="8169579" y="980483"/>
                </a:lnTo>
                <a:lnTo>
                  <a:pt x="7699160" y="510062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3"/>
                </a:lnTo>
                <a:lnTo>
                  <a:pt x="783785" y="510063"/>
                </a:lnTo>
                <a:close/>
                <a:moveTo>
                  <a:pt x="1834594" y="399238"/>
                </a:moveTo>
                <a:lnTo>
                  <a:pt x="1945420" y="399238"/>
                </a:lnTo>
                <a:lnTo>
                  <a:pt x="1945420" y="510063"/>
                </a:lnTo>
                <a:lnTo>
                  <a:pt x="1834594" y="510063"/>
                </a:lnTo>
                <a:close/>
                <a:moveTo>
                  <a:pt x="3936212" y="399238"/>
                </a:moveTo>
                <a:lnTo>
                  <a:pt x="4047037" y="399238"/>
                </a:lnTo>
                <a:lnTo>
                  <a:pt x="4047037" y="510063"/>
                </a:lnTo>
                <a:lnTo>
                  <a:pt x="3936212" y="510063"/>
                </a:lnTo>
                <a:close/>
                <a:moveTo>
                  <a:pt x="2885405" y="399238"/>
                </a:moveTo>
                <a:lnTo>
                  <a:pt x="2996229" y="399238"/>
                </a:lnTo>
                <a:lnTo>
                  <a:pt x="2996229" y="510063"/>
                </a:lnTo>
                <a:lnTo>
                  <a:pt x="2885405" y="510063"/>
                </a:lnTo>
                <a:close/>
                <a:moveTo>
                  <a:pt x="4987004" y="399238"/>
                </a:moveTo>
                <a:lnTo>
                  <a:pt x="5097829" y="399238"/>
                </a:lnTo>
                <a:lnTo>
                  <a:pt x="5097829" y="510063"/>
                </a:lnTo>
                <a:lnTo>
                  <a:pt x="4987004" y="510063"/>
                </a:lnTo>
                <a:close/>
                <a:moveTo>
                  <a:pt x="6037812" y="399238"/>
                </a:moveTo>
                <a:lnTo>
                  <a:pt x="6148637" y="399238"/>
                </a:lnTo>
                <a:lnTo>
                  <a:pt x="6148637" y="510062"/>
                </a:lnTo>
                <a:lnTo>
                  <a:pt x="6037812" y="510062"/>
                </a:lnTo>
                <a:close/>
                <a:moveTo>
                  <a:pt x="7088620" y="399237"/>
                </a:moveTo>
                <a:lnTo>
                  <a:pt x="7199445" y="399237"/>
                </a:lnTo>
                <a:lnTo>
                  <a:pt x="7199445" y="510062"/>
                </a:lnTo>
                <a:lnTo>
                  <a:pt x="7088620" y="510062"/>
                </a:lnTo>
                <a:close/>
                <a:moveTo>
                  <a:pt x="8139428" y="399237"/>
                </a:moveTo>
                <a:lnTo>
                  <a:pt x="8250253" y="399237"/>
                </a:lnTo>
                <a:lnTo>
                  <a:pt x="8250253" y="510062"/>
                </a:lnTo>
                <a:lnTo>
                  <a:pt x="8139428" y="510062"/>
                </a:lnTo>
                <a:close/>
                <a:moveTo>
                  <a:pt x="6138416" y="0"/>
                </a:moveTo>
                <a:lnTo>
                  <a:pt x="6190660" y="0"/>
                </a:lnTo>
                <a:lnTo>
                  <a:pt x="6589898" y="399238"/>
                </a:lnTo>
                <a:lnTo>
                  <a:pt x="6649459" y="399238"/>
                </a:lnTo>
                <a:lnTo>
                  <a:pt x="7048695" y="2"/>
                </a:lnTo>
                <a:lnTo>
                  <a:pt x="7100939" y="2"/>
                </a:lnTo>
                <a:lnTo>
                  <a:pt x="6674041" y="426899"/>
                </a:lnTo>
                <a:lnTo>
                  <a:pt x="6674041" y="483380"/>
                </a:lnTo>
                <a:lnTo>
                  <a:pt x="7145020" y="954361"/>
                </a:lnTo>
                <a:lnTo>
                  <a:pt x="7614024" y="485355"/>
                </a:lnTo>
                <a:lnTo>
                  <a:pt x="7614024" y="424926"/>
                </a:lnTo>
                <a:lnTo>
                  <a:pt x="7189097" y="1"/>
                </a:lnTo>
                <a:lnTo>
                  <a:pt x="7241340" y="1"/>
                </a:lnTo>
                <a:lnTo>
                  <a:pt x="7640577" y="399237"/>
                </a:lnTo>
                <a:lnTo>
                  <a:pt x="7700142" y="399237"/>
                </a:lnTo>
                <a:lnTo>
                  <a:pt x="8099378" y="1"/>
                </a:lnTo>
                <a:lnTo>
                  <a:pt x="8151622" y="1"/>
                </a:lnTo>
                <a:lnTo>
                  <a:pt x="7724849" y="426774"/>
                </a:lnTo>
                <a:lnTo>
                  <a:pt x="7724849" y="483509"/>
                </a:lnTo>
                <a:lnTo>
                  <a:pt x="8195700" y="954363"/>
                </a:lnTo>
                <a:lnTo>
                  <a:pt x="8664832" y="485228"/>
                </a:lnTo>
                <a:lnTo>
                  <a:pt x="8664832" y="425054"/>
                </a:lnTo>
                <a:lnTo>
                  <a:pt x="8239778" y="1"/>
                </a:lnTo>
                <a:lnTo>
                  <a:pt x="8292022" y="1"/>
                </a:lnTo>
                <a:lnTo>
                  <a:pt x="8691259" y="399237"/>
                </a:lnTo>
                <a:lnTo>
                  <a:pt x="8750823" y="399237"/>
                </a:lnTo>
                <a:lnTo>
                  <a:pt x="9143986" y="6075"/>
                </a:lnTo>
                <a:lnTo>
                  <a:pt x="9143986" y="58319"/>
                </a:lnTo>
                <a:lnTo>
                  <a:pt x="8775657" y="426647"/>
                </a:lnTo>
                <a:lnTo>
                  <a:pt x="8775657" y="483635"/>
                </a:lnTo>
                <a:lnTo>
                  <a:pt x="9143986" y="851966"/>
                </a:lnTo>
                <a:lnTo>
                  <a:pt x="9143986" y="904210"/>
                </a:lnTo>
                <a:lnTo>
                  <a:pt x="8749840" y="510062"/>
                </a:lnTo>
                <a:lnTo>
                  <a:pt x="8692242" y="510062"/>
                </a:lnTo>
                <a:lnTo>
                  <a:pt x="8221822" y="980484"/>
                </a:lnTo>
                <a:lnTo>
                  <a:pt x="8688471" y="1447133"/>
                </a:lnTo>
                <a:lnTo>
                  <a:pt x="8753611" y="1447133"/>
                </a:lnTo>
                <a:lnTo>
                  <a:pt x="9143986" y="1056762"/>
                </a:lnTo>
                <a:lnTo>
                  <a:pt x="9143986" y="1109003"/>
                </a:lnTo>
                <a:lnTo>
                  <a:pt x="8775657" y="1477331"/>
                </a:lnTo>
                <a:lnTo>
                  <a:pt x="8775657" y="1534319"/>
                </a:lnTo>
                <a:lnTo>
                  <a:pt x="9143986" y="1902649"/>
                </a:lnTo>
                <a:lnTo>
                  <a:pt x="9143987" y="1954891"/>
                </a:lnTo>
                <a:lnTo>
                  <a:pt x="8747055" y="1557959"/>
                </a:lnTo>
                <a:lnTo>
                  <a:pt x="8695029" y="1557959"/>
                </a:lnTo>
                <a:lnTo>
                  <a:pt x="8221823" y="2031165"/>
                </a:lnTo>
                <a:lnTo>
                  <a:pt x="8690741" y="2500073"/>
                </a:lnTo>
                <a:lnTo>
                  <a:pt x="8751345" y="2500073"/>
                </a:lnTo>
                <a:lnTo>
                  <a:pt x="9143986" y="2107432"/>
                </a:lnTo>
                <a:lnTo>
                  <a:pt x="9143986" y="2159677"/>
                </a:lnTo>
                <a:lnTo>
                  <a:pt x="8775657" y="2528005"/>
                </a:lnTo>
                <a:lnTo>
                  <a:pt x="8775657" y="2584989"/>
                </a:lnTo>
                <a:lnTo>
                  <a:pt x="9143987" y="2953319"/>
                </a:lnTo>
                <a:lnTo>
                  <a:pt x="9143987" y="3005564"/>
                </a:lnTo>
                <a:lnTo>
                  <a:pt x="8749321" y="2610898"/>
                </a:lnTo>
                <a:lnTo>
                  <a:pt x="8692765" y="2610898"/>
                </a:lnTo>
                <a:lnTo>
                  <a:pt x="8221822" y="3081840"/>
                </a:lnTo>
                <a:lnTo>
                  <a:pt x="8691194" y="3551212"/>
                </a:lnTo>
                <a:lnTo>
                  <a:pt x="8750888" y="3551212"/>
                </a:lnTo>
                <a:lnTo>
                  <a:pt x="9143986" y="3158114"/>
                </a:lnTo>
                <a:lnTo>
                  <a:pt x="9143986" y="3210356"/>
                </a:lnTo>
                <a:lnTo>
                  <a:pt x="8775657" y="3578686"/>
                </a:lnTo>
                <a:lnTo>
                  <a:pt x="8775657" y="3635674"/>
                </a:lnTo>
                <a:lnTo>
                  <a:pt x="9143986" y="4004003"/>
                </a:lnTo>
                <a:lnTo>
                  <a:pt x="9143986" y="4056248"/>
                </a:lnTo>
                <a:lnTo>
                  <a:pt x="8749774" y="3662037"/>
                </a:lnTo>
                <a:lnTo>
                  <a:pt x="8692306" y="3662037"/>
                </a:lnTo>
                <a:lnTo>
                  <a:pt x="8221823" y="4132519"/>
                </a:lnTo>
                <a:lnTo>
                  <a:pt x="8661299" y="4571995"/>
                </a:lnTo>
                <a:lnTo>
                  <a:pt x="8609053" y="4571995"/>
                </a:lnTo>
                <a:lnTo>
                  <a:pt x="8195700" y="4158642"/>
                </a:lnTo>
                <a:lnTo>
                  <a:pt x="7782346" y="4571997"/>
                </a:lnTo>
                <a:lnTo>
                  <a:pt x="7730103" y="4571997"/>
                </a:lnTo>
                <a:lnTo>
                  <a:pt x="8169579" y="4132521"/>
                </a:lnTo>
                <a:lnTo>
                  <a:pt x="7699096" y="3662037"/>
                </a:lnTo>
                <a:lnTo>
                  <a:pt x="7641624" y="3662037"/>
                </a:lnTo>
                <a:lnTo>
                  <a:pt x="7171140" y="4132521"/>
                </a:lnTo>
                <a:lnTo>
                  <a:pt x="7610615" y="4571996"/>
                </a:lnTo>
                <a:lnTo>
                  <a:pt x="7558371" y="4571996"/>
                </a:lnTo>
                <a:lnTo>
                  <a:pt x="7145018" y="4158643"/>
                </a:lnTo>
                <a:lnTo>
                  <a:pt x="6731665" y="4571996"/>
                </a:lnTo>
                <a:lnTo>
                  <a:pt x="6679421" y="4571997"/>
                </a:lnTo>
                <a:lnTo>
                  <a:pt x="7118896" y="4132521"/>
                </a:lnTo>
                <a:lnTo>
                  <a:pt x="6648412" y="3662037"/>
                </a:lnTo>
                <a:lnTo>
                  <a:pt x="6590942" y="3662037"/>
                </a:lnTo>
                <a:lnTo>
                  <a:pt x="6120458" y="4132521"/>
                </a:lnTo>
                <a:lnTo>
                  <a:pt x="6559933" y="4571996"/>
                </a:lnTo>
                <a:lnTo>
                  <a:pt x="6507689" y="4571996"/>
                </a:lnTo>
                <a:lnTo>
                  <a:pt x="6094336" y="4158643"/>
                </a:lnTo>
                <a:lnTo>
                  <a:pt x="5680986" y="4571994"/>
                </a:lnTo>
                <a:lnTo>
                  <a:pt x="5628742" y="4571994"/>
                </a:lnTo>
                <a:lnTo>
                  <a:pt x="6068215" y="4132521"/>
                </a:lnTo>
                <a:lnTo>
                  <a:pt x="5597730" y="3662037"/>
                </a:lnTo>
                <a:lnTo>
                  <a:pt x="5540260" y="3662037"/>
                </a:lnTo>
                <a:lnTo>
                  <a:pt x="5069776" y="4132521"/>
                </a:lnTo>
                <a:lnTo>
                  <a:pt x="5509251" y="4571996"/>
                </a:lnTo>
                <a:lnTo>
                  <a:pt x="5457007" y="4571996"/>
                </a:lnTo>
                <a:lnTo>
                  <a:pt x="5043654" y="4158643"/>
                </a:lnTo>
                <a:lnTo>
                  <a:pt x="4630302" y="4571995"/>
                </a:lnTo>
                <a:lnTo>
                  <a:pt x="4578058" y="4571995"/>
                </a:lnTo>
                <a:lnTo>
                  <a:pt x="5017532" y="4132521"/>
                </a:lnTo>
                <a:lnTo>
                  <a:pt x="4547048" y="3662037"/>
                </a:lnTo>
                <a:lnTo>
                  <a:pt x="4489581" y="3662037"/>
                </a:lnTo>
                <a:lnTo>
                  <a:pt x="4019114" y="4132522"/>
                </a:lnTo>
                <a:lnTo>
                  <a:pt x="4458569" y="4571996"/>
                </a:lnTo>
                <a:lnTo>
                  <a:pt x="4406325" y="4571996"/>
                </a:lnTo>
                <a:lnTo>
                  <a:pt x="3992992" y="4158644"/>
                </a:lnTo>
                <a:lnTo>
                  <a:pt x="3579640" y="4571995"/>
                </a:lnTo>
                <a:lnTo>
                  <a:pt x="3527396" y="4571995"/>
                </a:lnTo>
                <a:lnTo>
                  <a:pt x="3966870" y="4132522"/>
                </a:lnTo>
                <a:lnTo>
                  <a:pt x="3496383" y="3662037"/>
                </a:lnTo>
                <a:lnTo>
                  <a:pt x="3438916" y="3662037"/>
                </a:lnTo>
                <a:lnTo>
                  <a:pt x="2968432" y="4132520"/>
                </a:lnTo>
                <a:lnTo>
                  <a:pt x="3407909" y="4571995"/>
                </a:lnTo>
                <a:lnTo>
                  <a:pt x="3355664" y="4571995"/>
                </a:lnTo>
                <a:lnTo>
                  <a:pt x="2942310" y="4158642"/>
                </a:lnTo>
                <a:lnTo>
                  <a:pt x="2528960" y="4571994"/>
                </a:lnTo>
                <a:lnTo>
                  <a:pt x="2476716" y="4571994"/>
                </a:lnTo>
                <a:lnTo>
                  <a:pt x="2916189" y="4132521"/>
                </a:lnTo>
                <a:lnTo>
                  <a:pt x="2445706" y="3662037"/>
                </a:lnTo>
                <a:lnTo>
                  <a:pt x="2388237" y="3662037"/>
                </a:lnTo>
                <a:lnTo>
                  <a:pt x="1917750" y="4132522"/>
                </a:lnTo>
                <a:lnTo>
                  <a:pt x="2357226" y="4571995"/>
                </a:lnTo>
                <a:lnTo>
                  <a:pt x="2304983" y="4571996"/>
                </a:lnTo>
                <a:lnTo>
                  <a:pt x="1891628" y="4158644"/>
                </a:lnTo>
                <a:lnTo>
                  <a:pt x="1478287" y="4571994"/>
                </a:lnTo>
                <a:lnTo>
                  <a:pt x="1426043" y="4571994"/>
                </a:lnTo>
                <a:lnTo>
                  <a:pt x="1865506" y="4132522"/>
                </a:lnTo>
                <a:lnTo>
                  <a:pt x="1395028" y="3662037"/>
                </a:lnTo>
                <a:lnTo>
                  <a:pt x="1337560" y="3662037"/>
                </a:lnTo>
                <a:lnTo>
                  <a:pt x="867065" y="4132523"/>
                </a:lnTo>
                <a:lnTo>
                  <a:pt x="1306545" y="4571995"/>
                </a:lnTo>
                <a:lnTo>
                  <a:pt x="1254301" y="4571995"/>
                </a:lnTo>
                <a:lnTo>
                  <a:pt x="840943" y="4158645"/>
                </a:lnTo>
                <a:lnTo>
                  <a:pt x="427592" y="4571996"/>
                </a:lnTo>
                <a:lnTo>
                  <a:pt x="375348" y="4571996"/>
                </a:lnTo>
                <a:lnTo>
                  <a:pt x="814821" y="4132522"/>
                </a:lnTo>
                <a:lnTo>
                  <a:pt x="344336" y="3662037"/>
                </a:lnTo>
                <a:lnTo>
                  <a:pt x="286868" y="3662037"/>
                </a:lnTo>
                <a:lnTo>
                  <a:pt x="2" y="3948903"/>
                </a:lnTo>
                <a:lnTo>
                  <a:pt x="2" y="3896659"/>
                </a:lnTo>
                <a:lnTo>
                  <a:pt x="258375" y="3638287"/>
                </a:lnTo>
                <a:lnTo>
                  <a:pt x="258375" y="3576075"/>
                </a:lnTo>
                <a:lnTo>
                  <a:pt x="1" y="3317701"/>
                </a:lnTo>
                <a:lnTo>
                  <a:pt x="1" y="3265457"/>
                </a:lnTo>
                <a:lnTo>
                  <a:pt x="285755" y="3551212"/>
                </a:lnTo>
                <a:lnTo>
                  <a:pt x="345449" y="3551212"/>
                </a:lnTo>
                <a:lnTo>
                  <a:pt x="814821" y="3081840"/>
                </a:lnTo>
                <a:lnTo>
                  <a:pt x="343879" y="2610898"/>
                </a:lnTo>
                <a:lnTo>
                  <a:pt x="287325" y="2610898"/>
                </a:lnTo>
                <a:lnTo>
                  <a:pt x="4" y="2898220"/>
                </a:lnTo>
                <a:lnTo>
                  <a:pt x="4" y="2845976"/>
                </a:lnTo>
                <a:lnTo>
                  <a:pt x="258377" y="2587602"/>
                </a:lnTo>
                <a:lnTo>
                  <a:pt x="258377" y="2525395"/>
                </a:lnTo>
                <a:lnTo>
                  <a:pt x="1" y="2267018"/>
                </a:lnTo>
                <a:lnTo>
                  <a:pt x="0" y="2214773"/>
                </a:lnTo>
                <a:lnTo>
                  <a:pt x="285299" y="2500073"/>
                </a:lnTo>
                <a:lnTo>
                  <a:pt x="345906" y="2500073"/>
                </a:lnTo>
                <a:lnTo>
                  <a:pt x="814821" y="2031167"/>
                </a:lnTo>
                <a:lnTo>
                  <a:pt x="341615" y="1557960"/>
                </a:lnTo>
                <a:lnTo>
                  <a:pt x="289591" y="1557960"/>
                </a:lnTo>
                <a:lnTo>
                  <a:pt x="1" y="1847551"/>
                </a:lnTo>
                <a:lnTo>
                  <a:pt x="1" y="1795307"/>
                </a:lnTo>
                <a:lnTo>
                  <a:pt x="258379" y="1536928"/>
                </a:lnTo>
                <a:lnTo>
                  <a:pt x="258379" y="1474723"/>
                </a:lnTo>
                <a:lnTo>
                  <a:pt x="1" y="1216345"/>
                </a:lnTo>
                <a:lnTo>
                  <a:pt x="1" y="1164102"/>
                </a:lnTo>
                <a:lnTo>
                  <a:pt x="283034" y="1447135"/>
                </a:lnTo>
                <a:lnTo>
                  <a:pt x="348172" y="1447135"/>
                </a:lnTo>
                <a:lnTo>
                  <a:pt x="814820" y="980485"/>
                </a:lnTo>
                <a:lnTo>
                  <a:pt x="344400" y="510063"/>
                </a:lnTo>
                <a:lnTo>
                  <a:pt x="286802" y="510063"/>
                </a:lnTo>
                <a:lnTo>
                  <a:pt x="2" y="796868"/>
                </a:lnTo>
                <a:lnTo>
                  <a:pt x="2" y="744627"/>
                </a:lnTo>
                <a:lnTo>
                  <a:pt x="258382" y="486240"/>
                </a:lnTo>
                <a:lnTo>
                  <a:pt x="258382" y="424044"/>
                </a:lnTo>
                <a:lnTo>
                  <a:pt x="2" y="165665"/>
                </a:lnTo>
                <a:lnTo>
                  <a:pt x="2" y="113421"/>
                </a:lnTo>
                <a:lnTo>
                  <a:pt x="285819" y="399238"/>
                </a:lnTo>
                <a:lnTo>
                  <a:pt x="345383" y="399238"/>
                </a:lnTo>
                <a:lnTo>
                  <a:pt x="744619" y="2"/>
                </a:lnTo>
                <a:lnTo>
                  <a:pt x="796863" y="2"/>
                </a:lnTo>
                <a:lnTo>
                  <a:pt x="369206" y="427659"/>
                </a:lnTo>
                <a:lnTo>
                  <a:pt x="369206" y="482625"/>
                </a:lnTo>
                <a:lnTo>
                  <a:pt x="840942" y="954363"/>
                </a:lnTo>
                <a:lnTo>
                  <a:pt x="1309198" y="486115"/>
                </a:lnTo>
                <a:lnTo>
                  <a:pt x="1309198" y="424170"/>
                </a:lnTo>
                <a:lnTo>
                  <a:pt x="885018" y="1"/>
                </a:lnTo>
                <a:lnTo>
                  <a:pt x="937262" y="1"/>
                </a:lnTo>
                <a:lnTo>
                  <a:pt x="1336510" y="399238"/>
                </a:lnTo>
                <a:lnTo>
                  <a:pt x="1396075" y="399238"/>
                </a:lnTo>
                <a:lnTo>
                  <a:pt x="1795305" y="3"/>
                </a:lnTo>
                <a:lnTo>
                  <a:pt x="1847547" y="3"/>
                </a:lnTo>
                <a:lnTo>
                  <a:pt x="1420024" y="427535"/>
                </a:lnTo>
                <a:lnTo>
                  <a:pt x="1420024" y="482750"/>
                </a:lnTo>
                <a:lnTo>
                  <a:pt x="1891628" y="954364"/>
                </a:lnTo>
                <a:lnTo>
                  <a:pt x="2360002" y="485990"/>
                </a:lnTo>
                <a:lnTo>
                  <a:pt x="2360002" y="424295"/>
                </a:lnTo>
                <a:lnTo>
                  <a:pt x="1935703" y="1"/>
                </a:lnTo>
                <a:lnTo>
                  <a:pt x="1987946" y="1"/>
                </a:lnTo>
                <a:lnTo>
                  <a:pt x="2387188" y="399238"/>
                </a:lnTo>
                <a:lnTo>
                  <a:pt x="2446753" y="399238"/>
                </a:lnTo>
                <a:lnTo>
                  <a:pt x="2845989" y="2"/>
                </a:lnTo>
                <a:lnTo>
                  <a:pt x="2898233" y="2"/>
                </a:lnTo>
                <a:lnTo>
                  <a:pt x="2470826" y="427409"/>
                </a:lnTo>
                <a:lnTo>
                  <a:pt x="2470826" y="482876"/>
                </a:lnTo>
                <a:lnTo>
                  <a:pt x="2942310" y="954364"/>
                </a:lnTo>
                <a:lnTo>
                  <a:pt x="3410810" y="485864"/>
                </a:lnTo>
                <a:lnTo>
                  <a:pt x="3410810" y="424421"/>
                </a:lnTo>
                <a:lnTo>
                  <a:pt x="2986387" y="1"/>
                </a:lnTo>
                <a:lnTo>
                  <a:pt x="3038634" y="1"/>
                </a:lnTo>
                <a:lnTo>
                  <a:pt x="3437870" y="399238"/>
                </a:lnTo>
                <a:lnTo>
                  <a:pt x="3497432" y="399238"/>
                </a:lnTo>
                <a:lnTo>
                  <a:pt x="3896671" y="2"/>
                </a:lnTo>
                <a:lnTo>
                  <a:pt x="3948916" y="2"/>
                </a:lnTo>
                <a:lnTo>
                  <a:pt x="3521633" y="427284"/>
                </a:lnTo>
                <a:lnTo>
                  <a:pt x="3521633" y="483002"/>
                </a:lnTo>
                <a:lnTo>
                  <a:pt x="3992992" y="954363"/>
                </a:lnTo>
                <a:lnTo>
                  <a:pt x="4461600" y="485736"/>
                </a:lnTo>
                <a:lnTo>
                  <a:pt x="4461600" y="424545"/>
                </a:lnTo>
                <a:lnTo>
                  <a:pt x="4037073" y="1"/>
                </a:lnTo>
                <a:lnTo>
                  <a:pt x="4089316" y="1"/>
                </a:lnTo>
                <a:lnTo>
                  <a:pt x="4488536" y="399238"/>
                </a:lnTo>
                <a:lnTo>
                  <a:pt x="4548098" y="399238"/>
                </a:lnTo>
                <a:lnTo>
                  <a:pt x="4947332" y="4"/>
                </a:lnTo>
                <a:lnTo>
                  <a:pt x="4999576" y="4"/>
                </a:lnTo>
                <a:lnTo>
                  <a:pt x="4572425" y="427154"/>
                </a:lnTo>
                <a:lnTo>
                  <a:pt x="4572425" y="483127"/>
                </a:lnTo>
                <a:lnTo>
                  <a:pt x="5043657" y="954361"/>
                </a:lnTo>
                <a:lnTo>
                  <a:pt x="5512408" y="485609"/>
                </a:lnTo>
                <a:lnTo>
                  <a:pt x="5512408" y="424676"/>
                </a:lnTo>
                <a:lnTo>
                  <a:pt x="5087732" y="1"/>
                </a:lnTo>
                <a:lnTo>
                  <a:pt x="5139975" y="1"/>
                </a:lnTo>
                <a:lnTo>
                  <a:pt x="5539212" y="399238"/>
                </a:lnTo>
                <a:lnTo>
                  <a:pt x="5598779" y="399238"/>
                </a:lnTo>
                <a:lnTo>
                  <a:pt x="5998015" y="2"/>
                </a:lnTo>
                <a:lnTo>
                  <a:pt x="6050259" y="2"/>
                </a:lnTo>
                <a:lnTo>
                  <a:pt x="5623233" y="427027"/>
                </a:lnTo>
                <a:lnTo>
                  <a:pt x="5623233" y="483258"/>
                </a:lnTo>
                <a:lnTo>
                  <a:pt x="6094336" y="954363"/>
                </a:lnTo>
                <a:lnTo>
                  <a:pt x="6563216" y="485481"/>
                </a:lnTo>
                <a:lnTo>
                  <a:pt x="6563216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243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6A43-B372-4F17-8B32-7ED75CDB98B1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12E8-0FCD-4E8B-838A-DEECA9F17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588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6A43-B372-4F17-8B32-7ED75CDB98B1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12E8-0FCD-4E8B-838A-DEECA9F17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67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6A43-B372-4F17-8B32-7ED75CDB98B1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12E8-0FCD-4E8B-838A-DEECA9F17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43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6A43-B372-4F17-8B32-7ED75CDB98B1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12E8-0FCD-4E8B-838A-DEECA9F17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285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6A43-B372-4F17-8B32-7ED75CDB98B1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12E8-0FCD-4E8B-838A-DEECA9F17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49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6A43-B372-4F17-8B32-7ED75CDB98B1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12E8-0FCD-4E8B-838A-DEECA9F17AF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69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4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6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FA26A43-B372-4F17-8B32-7ED75CDB98B1}" type="datetimeFigureOut">
              <a:rPr lang="ru-RU" smtClean="0"/>
              <a:t>20.08.2016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199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88E12E8-0FCD-4E8B-838A-DEECA9F17AF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92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kira-scrap.ru/di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899" y="84841"/>
            <a:ext cx="8112943" cy="4204355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sz="1800" b="1" cap="none" spc="0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>Окружающий мир</a:t>
            </a:r>
            <a:br>
              <a:rPr lang="ru-RU" sz="1800" b="1" cap="none" spc="0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1800" b="1" cap="none" spc="0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>УМК «Школа России»</a:t>
            </a:r>
            <a:br>
              <a:rPr lang="ru-RU" sz="1800" b="1" cap="none" spc="0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1800" b="1" cap="none" spc="0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>2 </a:t>
            </a:r>
            <a:r>
              <a:rPr lang="ru-RU" sz="1800" b="1" cap="none" spc="0" dirty="0" smtClean="0">
                <a:solidFill>
                  <a:prstClr val="black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>класс</a:t>
            </a:r>
            <a:br>
              <a:rPr lang="ru-RU" sz="1800" b="1" cap="none" spc="0" dirty="0" smtClean="0">
                <a:solidFill>
                  <a:prstClr val="black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1800" b="1" cap="none" spc="0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/>
            </a:r>
            <a:br>
              <a:rPr lang="ru-RU" sz="1800" b="1" cap="none" spc="0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1800" b="1" cap="none" spc="0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  <a:t/>
            </a:r>
            <a:br>
              <a:rPr lang="ru-RU" sz="1800" b="1" cap="none" spc="0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  <a:cs typeface="Aharoni" panose="02010803020104030203" pitchFamily="2" charset="-79"/>
              </a:rPr>
            </a:br>
            <a:r>
              <a:rPr lang="ru-RU" sz="4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Тест </a:t>
            </a:r>
            <a:r>
              <a:rPr lang="ru-RU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24.</a:t>
            </a:r>
            <a: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</a:t>
            </a:r>
            <a:r>
              <a:rPr lang="ru-RU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чего что сделано</a:t>
            </a:r>
            <a: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15819" y="4960137"/>
            <a:ext cx="5052767" cy="1780028"/>
          </a:xfrm>
        </p:spPr>
        <p:txBody>
          <a:bodyPr>
            <a:normAutofit fontScale="92500" lnSpcReduction="20000"/>
          </a:bodyPr>
          <a:lstStyle/>
          <a:p>
            <a:pPr lvl="0" algn="r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1100" cap="all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</a:rPr>
              <a:t>Автор материала: Шабанова Марина Геннадьевна</a:t>
            </a:r>
            <a:r>
              <a:rPr lang="ru-RU" sz="1100" cap="all" dirty="0">
                <a:solidFill>
                  <a:prstClr val="white"/>
                </a:solidFill>
                <a:latin typeface="Arial Black" panose="020B0A04020102020204" pitchFamily="34" charset="0"/>
                <a:ea typeface="PMingLiU"/>
              </a:rPr>
              <a:t>,</a:t>
            </a:r>
          </a:p>
          <a:p>
            <a:pPr lvl="0" algn="r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1100" cap="all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</a:rPr>
              <a:t>1 квалификационная категория,</a:t>
            </a:r>
          </a:p>
          <a:p>
            <a:pPr lvl="0" algn="r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1100" cap="all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</a:rPr>
              <a:t>учитель начальных классов </a:t>
            </a:r>
          </a:p>
          <a:p>
            <a:pPr lvl="0" algn="r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1100" cap="all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</a:rPr>
              <a:t>МБОУ </a:t>
            </a:r>
            <a:r>
              <a:rPr lang="ru-RU" sz="1100" cap="all" dirty="0" err="1">
                <a:solidFill>
                  <a:prstClr val="black"/>
                </a:solidFill>
                <a:latin typeface="Arial Black" panose="020B0A04020102020204" pitchFamily="34" charset="0"/>
                <a:ea typeface="PMingLiU"/>
              </a:rPr>
              <a:t>Сарасинская</a:t>
            </a:r>
            <a:r>
              <a:rPr lang="ru-RU" sz="1100" cap="all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</a:rPr>
              <a:t> СОШ </a:t>
            </a:r>
          </a:p>
          <a:p>
            <a:pPr lvl="0" algn="r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1100" cap="all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</a:rPr>
              <a:t>Алтайского района Алтайского края </a:t>
            </a:r>
          </a:p>
          <a:p>
            <a:pPr lvl="0" algn="r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endParaRPr lang="ru-RU" sz="1100" cap="all" dirty="0">
              <a:solidFill>
                <a:prstClr val="black"/>
              </a:solidFill>
              <a:latin typeface="Arial Black" panose="020B0A04020102020204" pitchFamily="34" charset="0"/>
              <a:ea typeface="PMingLiU"/>
            </a:endParaRPr>
          </a:p>
          <a:p>
            <a:pPr lvl="0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1100" cap="all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</a:rPr>
              <a:t>с. </a:t>
            </a:r>
            <a:r>
              <a:rPr lang="ru-RU" sz="1100" cap="all" dirty="0" err="1">
                <a:solidFill>
                  <a:prstClr val="black"/>
                </a:solidFill>
                <a:latin typeface="Arial Black" panose="020B0A04020102020204" pitchFamily="34" charset="0"/>
                <a:ea typeface="PMingLiU"/>
              </a:rPr>
              <a:t>Сараса</a:t>
            </a:r>
            <a:r>
              <a:rPr lang="ru-RU" sz="1100" cap="all" dirty="0">
                <a:solidFill>
                  <a:prstClr val="black"/>
                </a:solidFill>
                <a:latin typeface="Arial Black" panose="020B0A04020102020204" pitchFamily="34" charset="0"/>
                <a:ea typeface="PMingLiU"/>
              </a:rPr>
              <a:t>, 2016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05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Arial Black" panose="020B0A04020102020204" pitchFamily="34" charset="0"/>
                <a:ea typeface="PMingLiU"/>
                <a:cs typeface="Arial"/>
              </a:rPr>
              <a:t>Самооценка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799" y="1781666"/>
            <a:ext cx="8147115" cy="4390534"/>
          </a:xfrm>
        </p:spPr>
        <p:txBody>
          <a:bodyPr>
            <a:normAutofit/>
          </a:bodyPr>
          <a:lstStyle/>
          <a:p>
            <a:pPr marL="228600" lvl="0" indent="-228600" defTabSz="914400">
              <a:lnSpc>
                <a:spcPct val="90000"/>
              </a:lnSpc>
              <a:buClrTx/>
              <a:buSzTx/>
              <a:buFont typeface="Arial" pitchFamily="34" charset="0"/>
              <a:buChar char="•"/>
              <a:defRPr/>
            </a:pPr>
            <a:r>
              <a:rPr lang="ru-RU" sz="3600" b="1" dirty="0">
                <a:latin typeface="Arial Black" panose="020B0A04020102020204" pitchFamily="34" charset="0"/>
                <a:ea typeface="PMingLiU"/>
                <a:cs typeface="Arial"/>
              </a:rPr>
              <a:t>Задания уровня А оцениваются 1 баллом.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 typeface="Arial" pitchFamily="34" charset="0"/>
              <a:buChar char="•"/>
              <a:defRPr/>
            </a:pPr>
            <a:r>
              <a:rPr lang="ru-RU" sz="3600" b="1" dirty="0">
                <a:latin typeface="Arial Black" panose="020B0A04020102020204" pitchFamily="34" charset="0"/>
                <a:ea typeface="PMingLiU"/>
                <a:cs typeface="Arial"/>
              </a:rPr>
              <a:t>Задания уровня В – 2 баллами,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 typeface="Arial" pitchFamily="34" charset="0"/>
              <a:buChar char="•"/>
              <a:defRPr/>
            </a:pPr>
            <a:r>
              <a:rPr lang="ru-RU" sz="3600" b="1" dirty="0">
                <a:latin typeface="Arial Black" panose="020B0A04020102020204" pitchFamily="34" charset="0"/>
                <a:ea typeface="PMingLiU"/>
                <a:cs typeface="Arial"/>
              </a:rPr>
              <a:t>Задания уровня С - 3 баллами (может быть как один, так и несколько ответов).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30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5711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699" y="1329179"/>
            <a:ext cx="7317059" cy="4919228"/>
          </a:xfrm>
        </p:spPr>
        <p:txBody>
          <a:bodyPr>
            <a:normAutofit/>
          </a:bodyPr>
          <a:lstStyle/>
          <a:p>
            <a:pPr marL="228600" lvl="0" indent="-228600" defTabSz="914400">
              <a:lnSpc>
                <a:spcPct val="90000"/>
              </a:lnSpc>
              <a:buClrTx/>
              <a:buSzTx/>
              <a:buFont typeface="Arial" charset="0"/>
              <a:buChar char="•"/>
              <a:defRPr/>
            </a:pPr>
            <a:r>
              <a:rPr lang="ru-RU" sz="4000" b="1" dirty="0">
                <a:latin typeface="Arial Black" panose="020B0A04020102020204" pitchFamily="34" charset="0"/>
                <a:ea typeface="PMingLiU"/>
                <a:cs typeface="Arial"/>
              </a:rPr>
              <a:t>80-100% от максимальной суммы баллов – оценка «5»,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 typeface="Arial" charset="0"/>
              <a:buChar char="•"/>
              <a:defRPr/>
            </a:pPr>
            <a:r>
              <a:rPr lang="ru-RU" sz="4000" b="1" dirty="0">
                <a:latin typeface="Arial Black" panose="020B0A04020102020204" pitchFamily="34" charset="0"/>
                <a:ea typeface="PMingLiU"/>
                <a:cs typeface="Arial"/>
              </a:rPr>
              <a:t>60-80% - оценка «4»,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 typeface="Arial" charset="0"/>
              <a:buChar char="•"/>
              <a:defRPr/>
            </a:pPr>
            <a:r>
              <a:rPr lang="ru-RU" sz="4000" b="1" dirty="0">
                <a:latin typeface="Arial Black" panose="020B0A04020102020204" pitchFamily="34" charset="0"/>
                <a:ea typeface="PMingLiU"/>
                <a:cs typeface="Arial"/>
              </a:rPr>
              <a:t>40-60% - оценка «3»,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 typeface="Arial" charset="0"/>
              <a:buChar char="•"/>
              <a:defRPr/>
            </a:pPr>
            <a:r>
              <a:rPr lang="ru-RU" sz="4000" b="1" dirty="0">
                <a:latin typeface="Arial Black" panose="020B0A04020102020204" pitchFamily="34" charset="0"/>
                <a:ea typeface="PMingLiU"/>
                <a:cs typeface="Arial"/>
              </a:rPr>
              <a:t>0-40% - оценка «2»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4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kern="0" dirty="0">
                <a:solidFill>
                  <a:schemeClr val="tx1"/>
                </a:solidFill>
                <a:latin typeface="Arial Black" panose="020B0A04020102020204" pitchFamily="34" charset="0"/>
                <a:ea typeface="PMingLiU"/>
                <a:cs typeface="Arial"/>
              </a:rPr>
              <a:t>Используемые источники: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6441" y="1913641"/>
            <a:ext cx="7532841" cy="4345757"/>
          </a:xfrm>
        </p:spPr>
        <p:txBody>
          <a:bodyPr>
            <a:normAutofit/>
          </a:bodyPr>
          <a:lstStyle/>
          <a:p>
            <a:pPr marL="91440" lvl="0" indent="-91440" algn="just" defTabSz="91440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E48312"/>
              </a:buClr>
              <a:buSzPct val="100000"/>
              <a:buFontTx/>
              <a:buChar char="•"/>
              <a:defRPr/>
            </a:pPr>
            <a:r>
              <a:rPr lang="ru-RU" sz="2000" b="1" kern="0" dirty="0">
                <a:latin typeface="Arial Black" panose="020B0A04020102020204" pitchFamily="34" charset="0"/>
                <a:ea typeface="PMingLiU"/>
                <a:cs typeface="Arial"/>
              </a:rPr>
              <a:t>«Окружающий мир», 2 класс, КИМ, Москва, «ВАКО», 2014</a:t>
            </a:r>
          </a:p>
          <a:p>
            <a:pPr marL="91440" lvl="0" indent="-91440" algn="just" defTabSz="91440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E48312"/>
              </a:buClr>
              <a:buSzPct val="100000"/>
              <a:buFontTx/>
              <a:buChar char="•"/>
              <a:defRPr/>
            </a:pPr>
            <a:r>
              <a:rPr lang="ru-RU" sz="2000" b="1" kern="0" dirty="0">
                <a:latin typeface="Arial Black" panose="020B0A04020102020204" pitchFamily="34" charset="0"/>
                <a:ea typeface="PMingLiU"/>
                <a:cs typeface="Arial"/>
              </a:rPr>
              <a:t>«Окружающий мир. </a:t>
            </a:r>
            <a:r>
              <a:rPr lang="ru-RU" sz="2000" b="1" kern="0" dirty="0" err="1">
                <a:latin typeface="Arial Black" panose="020B0A04020102020204" pitchFamily="34" charset="0"/>
                <a:ea typeface="PMingLiU"/>
                <a:cs typeface="Arial"/>
              </a:rPr>
              <a:t>Разноуровневые</a:t>
            </a:r>
            <a:r>
              <a:rPr lang="ru-RU" sz="2000" b="1" kern="0" dirty="0">
                <a:latin typeface="Arial Black" panose="020B0A04020102020204" pitchFamily="34" charset="0"/>
                <a:ea typeface="PMingLiU"/>
                <a:cs typeface="Arial"/>
              </a:rPr>
              <a:t> задания», 2 класс, Москва, «ВАКО», 2014</a:t>
            </a:r>
          </a:p>
          <a:p>
            <a:pPr marL="91440" lvl="0" indent="-91440" algn="just" defTabSz="91440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E48312"/>
              </a:buClr>
              <a:buSzPct val="100000"/>
              <a:buFontTx/>
              <a:buChar char="•"/>
              <a:defRPr/>
            </a:pPr>
            <a:r>
              <a:rPr lang="ru-RU" sz="2000" b="1" kern="0" dirty="0">
                <a:latin typeface="Arial Black" panose="020B0A04020102020204" pitchFamily="34" charset="0"/>
                <a:ea typeface="PMingLiU"/>
                <a:cs typeface="Arial"/>
              </a:rPr>
              <a:t>Максимова Т.Н. «Поурочные разработки по курсу окружающий мир» к УМК </a:t>
            </a:r>
            <a:r>
              <a:rPr lang="ru-RU" sz="2000" b="1" kern="0" dirty="0" err="1">
                <a:latin typeface="Arial Black" panose="020B0A04020102020204" pitchFamily="34" charset="0"/>
                <a:ea typeface="PMingLiU"/>
                <a:cs typeface="Arial"/>
              </a:rPr>
              <a:t>А.А.Плешакова</a:t>
            </a:r>
            <a:r>
              <a:rPr lang="ru-RU" sz="2000" b="1" kern="0" dirty="0">
                <a:latin typeface="Arial Black" panose="020B0A04020102020204" pitchFamily="34" charset="0"/>
                <a:ea typeface="PMingLiU"/>
                <a:cs typeface="Arial"/>
              </a:rPr>
              <a:t> («Школа России»), Москва, «ВАКО», 2014</a:t>
            </a:r>
          </a:p>
          <a:p>
            <a:pPr marL="91440" lvl="0" indent="-91440" algn="just" defTabSz="91440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E48312"/>
              </a:buClr>
              <a:buSzPct val="100000"/>
              <a:buFontTx/>
              <a:buChar char="•"/>
              <a:defRPr/>
            </a:pPr>
            <a:r>
              <a:rPr lang="ru-RU" sz="2000" b="1" kern="0" dirty="0">
                <a:latin typeface="Arial Black" panose="020B0A04020102020204" pitchFamily="34" charset="0"/>
                <a:ea typeface="PMingLiU"/>
                <a:cs typeface="Arial"/>
              </a:rPr>
              <a:t>Плешаков А.А., </a:t>
            </a:r>
            <a:r>
              <a:rPr lang="ru-RU" sz="2000" b="1" kern="0" dirty="0" err="1">
                <a:latin typeface="Arial Black" panose="020B0A04020102020204" pitchFamily="34" charset="0"/>
                <a:ea typeface="PMingLiU"/>
                <a:cs typeface="Arial"/>
              </a:rPr>
              <a:t>Крючкова</a:t>
            </a:r>
            <a:r>
              <a:rPr lang="ru-RU" sz="2000" b="1" kern="0" dirty="0">
                <a:latin typeface="Arial Black" panose="020B0A04020102020204" pitchFamily="34" charset="0"/>
                <a:ea typeface="PMingLiU"/>
                <a:cs typeface="Arial"/>
              </a:rPr>
              <a:t> Е.А. «Окружающий мир» 2класс, ч.1, Москва «</a:t>
            </a:r>
            <a:r>
              <a:rPr lang="ru-RU" sz="2000" b="1" kern="0" dirty="0" smtClean="0">
                <a:latin typeface="Arial Black" panose="020B0A04020102020204" pitchFamily="34" charset="0"/>
                <a:ea typeface="PMingLiU"/>
                <a:cs typeface="Arial"/>
              </a:rPr>
              <a:t>Просвещение»</a:t>
            </a:r>
          </a:p>
          <a:p>
            <a:pPr lvl="0" algn="just" eaLnBrk="0" fontAlgn="base" hangingPunct="0">
              <a:spcAft>
                <a:spcPct val="0"/>
              </a:spcAft>
              <a:buClr>
                <a:srgbClr val="E48312"/>
              </a:buClr>
              <a:buFontTx/>
              <a:buChar char="•"/>
              <a:defRPr/>
            </a:pPr>
            <a:r>
              <a:rPr lang="ru-RU" b="1" kern="0" dirty="0" smtClean="0">
                <a:latin typeface="Arial Black" panose="020B0A04020102020204" pitchFamily="34" charset="0"/>
                <a:ea typeface="PMingLiU"/>
                <a:cs typeface="Arial"/>
              </a:rPr>
              <a:t>Картинки </a:t>
            </a:r>
            <a:r>
              <a:rPr lang="ru-RU" b="1" kern="0" dirty="0" smtClean="0">
                <a:latin typeface="Arial Black" panose="020B0A04020102020204" pitchFamily="34" charset="0"/>
                <a:ea typeface="PMingLiU"/>
                <a:cs typeface="Arial"/>
              </a:rPr>
              <a:t>- </a:t>
            </a:r>
            <a:r>
              <a:rPr lang="en-US" b="1" kern="0" dirty="0">
                <a:latin typeface="Arial Black" panose="020B0A04020102020204" pitchFamily="34" charset="0"/>
                <a:ea typeface="PMingLiU"/>
                <a:cs typeface="Arial"/>
                <a:hlinkClick r:id="rId2"/>
              </a:rPr>
              <a:t>http://kira-scrap.ru/dir</a:t>
            </a:r>
            <a:r>
              <a:rPr lang="en-US" b="1" kern="0" dirty="0" smtClean="0">
                <a:latin typeface="Arial Black" panose="020B0A04020102020204" pitchFamily="34" charset="0"/>
                <a:ea typeface="PMingLiU"/>
                <a:cs typeface="Arial"/>
                <a:hlinkClick r:id="rId2"/>
              </a:rPr>
              <a:t>/</a:t>
            </a:r>
            <a:r>
              <a:rPr lang="ru-RU" b="1" kern="0" dirty="0" smtClean="0">
                <a:latin typeface="Arial Black" panose="020B0A04020102020204" pitchFamily="34" charset="0"/>
                <a:ea typeface="PMingLiU"/>
                <a:cs typeface="Arial"/>
              </a:rPr>
              <a:t> </a:t>
            </a:r>
            <a:endParaRPr lang="ru-RU" sz="2000" b="1" kern="0" dirty="0" smtClean="0">
              <a:latin typeface="Arial Black" panose="020B0A04020102020204" pitchFamily="34" charset="0"/>
              <a:ea typeface="PMingLiU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2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А1. Что не делают из дерева?</a:t>
            </a:r>
            <a: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Мебель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Бумагу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Карандаши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Компьютеры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938" y="3363483"/>
            <a:ext cx="4500800" cy="282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А2. Что делают из металла?</a:t>
            </a:r>
            <a: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Ткань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Автомобили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Книги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Мебель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101" y="3421930"/>
            <a:ext cx="5517795" cy="250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3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А3. Что делают из глины?</a:t>
            </a:r>
            <a: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Бумагу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Одежду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Кирпич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Инструменты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833" y="3016578"/>
            <a:ext cx="3548921" cy="2886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69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А4. Из чего делают одежду?</a:t>
            </a:r>
            <a: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</a:t>
            </a: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дерева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шерсти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глины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металла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859" y="2286000"/>
            <a:ext cx="3187509" cy="361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17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В1. Какая страна считается родиной бумаги?</a:t>
            </a:r>
            <a: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Древняя </a:t>
            </a: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Русь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Древний Китай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Древний Рим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Древняя Греция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660" y="2602961"/>
            <a:ext cx="3134413" cy="390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7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1424201"/>
            <a:ext cx="7744308" cy="1499616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31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В2. Прочитай текст из чего делали фарфор?</a:t>
            </a:r>
            <a:r>
              <a:rPr lang="ru-RU" sz="31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i="1" cap="none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белой глины китайцы создали фарфор. Считалось, что фарфоровая посуда была бела как снег, прочна, как металл, тонка, как лист бумаги. В </a:t>
            </a:r>
            <a:r>
              <a:rPr lang="ru-RU" sz="3100" i="1" cap="none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ru-RU" sz="3100" i="1" cap="none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вропе фарфор ценился дороже золота.</a:t>
            </a:r>
            <a:r>
              <a:rPr lang="ru-RU" sz="4000" i="1" cap="none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i="1" cap="none" dirty="0" smtClean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3525625"/>
            <a:ext cx="7290054" cy="2783735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</a:t>
            </a: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белой глины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красной глины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металла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золота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586" y="3717586"/>
            <a:ext cx="2738487" cy="272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08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С1. На чём писали в древние времена?</a:t>
            </a:r>
            <a: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шёлке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глине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бамбуке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3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земле</a:t>
            </a:r>
            <a:endParaRPr lang="ru-RU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804" y="3148962"/>
            <a:ext cx="4702196" cy="325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57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dirty="0">
                <a:solidFill>
                  <a:schemeClr val="tx1"/>
                </a:solidFill>
                <a:latin typeface="Arial Black" panose="020B0A04020102020204" pitchFamily="34" charset="0"/>
                <a:ea typeface="PMingLiU"/>
                <a:cs typeface="Arial"/>
              </a:rPr>
              <a:t>Ключ к </a:t>
            </a:r>
            <a:r>
              <a:rPr lang="ru-RU" sz="4800" b="1" dirty="0" smtClean="0">
                <a:solidFill>
                  <a:schemeClr val="tx1"/>
                </a:solidFill>
                <a:latin typeface="Arial Black" panose="020B0A04020102020204" pitchFamily="34" charset="0"/>
                <a:ea typeface="PMingLiU"/>
                <a:cs typeface="Arial"/>
              </a:rPr>
              <a:t>тесту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031928"/>
              </p:ext>
            </p:extLst>
          </p:nvPr>
        </p:nvGraphicFramePr>
        <p:xfrm>
          <a:off x="866775" y="1960776"/>
          <a:ext cx="7560791" cy="3932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13"/>
                <a:gridCol w="1080113"/>
                <a:gridCol w="1080113"/>
                <a:gridCol w="1080113"/>
                <a:gridCol w="1080113"/>
                <a:gridCol w="1080113"/>
                <a:gridCol w="1080113"/>
              </a:tblGrid>
              <a:tr h="1502558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 Black" panose="020B0A04020102020204" pitchFamily="34" charset="0"/>
                        </a:rPr>
                        <a:t>А1</a:t>
                      </a:r>
                      <a:endParaRPr lang="ru-RU" sz="4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 Black" panose="020B0A04020102020204" pitchFamily="34" charset="0"/>
                        </a:rPr>
                        <a:t>А2</a:t>
                      </a:r>
                      <a:endParaRPr lang="ru-RU" sz="4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 Black" panose="020B0A04020102020204" pitchFamily="34" charset="0"/>
                        </a:rPr>
                        <a:t>А3</a:t>
                      </a:r>
                      <a:endParaRPr lang="ru-RU" sz="4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 Black" panose="020B0A04020102020204" pitchFamily="34" charset="0"/>
                        </a:rPr>
                        <a:t>А4</a:t>
                      </a:r>
                      <a:endParaRPr lang="ru-RU" sz="4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 Black" panose="020B0A04020102020204" pitchFamily="34" charset="0"/>
                        </a:rPr>
                        <a:t>В1</a:t>
                      </a:r>
                      <a:endParaRPr lang="ru-RU" sz="4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 Black" panose="020B0A04020102020204" pitchFamily="34" charset="0"/>
                        </a:rPr>
                        <a:t>В2</a:t>
                      </a:r>
                      <a:endParaRPr lang="ru-RU" sz="4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latin typeface="Arial Black" panose="020B0A04020102020204" pitchFamily="34" charset="0"/>
                        </a:rPr>
                        <a:t>С1</a:t>
                      </a:r>
                      <a:endParaRPr lang="ru-RU" sz="44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2429624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4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1,2,3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70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41</TotalTime>
  <Words>292</Words>
  <Application>Microsoft Office PowerPoint</Application>
  <PresentationFormat>Экран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PMingLiU</vt:lpstr>
      <vt:lpstr>Aharoni</vt:lpstr>
      <vt:lpstr>Arial</vt:lpstr>
      <vt:lpstr>Arial Black</vt:lpstr>
      <vt:lpstr>Calibri</vt:lpstr>
      <vt:lpstr>Times New Roman</vt:lpstr>
      <vt:lpstr>Tw Cen MT</vt:lpstr>
      <vt:lpstr>Tw Cen MT Condensed</vt:lpstr>
      <vt:lpstr>Wingdings 3</vt:lpstr>
      <vt:lpstr>Интеграл</vt:lpstr>
      <vt:lpstr>Окружающий мир УМК «Школа России» 2 класс   Тест 24. Из чего что сделано </vt:lpstr>
      <vt:lpstr>А1. Что не делают из дерева? </vt:lpstr>
      <vt:lpstr>А2. Что делают из металла? </vt:lpstr>
      <vt:lpstr>А3. Что делают из глины? </vt:lpstr>
      <vt:lpstr>А4. Из чего делают одежду? </vt:lpstr>
      <vt:lpstr>В1. Какая страна считается родиной бумаги? </vt:lpstr>
      <vt:lpstr>В2. Прочитай текст из чего делали фарфор? Из белой глины китайцы создали фарфор. Считалось, что фарфоровая посуда была бела как снег, прочна, как металл, тонка, как лист бумаги. В Европе фарфор ценился дороже золота. </vt:lpstr>
      <vt:lpstr>С1. На чём писали в древние времена? </vt:lpstr>
      <vt:lpstr>Ключ к тесту</vt:lpstr>
      <vt:lpstr>Самооценка</vt:lpstr>
      <vt:lpstr>Презентация PowerPoint</vt:lpstr>
      <vt:lpstr>Используемые источники: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24. Из чего что сделано </dc:title>
  <dc:creator>Admin</dc:creator>
  <cp:lastModifiedBy>Admin</cp:lastModifiedBy>
  <cp:revision>6</cp:revision>
  <dcterms:created xsi:type="dcterms:W3CDTF">2016-08-20T10:49:04Z</dcterms:created>
  <dcterms:modified xsi:type="dcterms:W3CDTF">2016-08-20T11:30:20Z</dcterms:modified>
</cp:coreProperties>
</file>