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46" autoAdjust="0"/>
  </p:normalViewPr>
  <p:slideViewPr>
    <p:cSldViewPr>
      <p:cViewPr varScale="1">
        <p:scale>
          <a:sx n="126" d="100"/>
          <a:sy n="126" d="100"/>
        </p:scale>
        <p:origin x="-3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536D4-693C-48F6-8683-0EABD4CF7EF3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0602-685E-4759-B07F-D94852795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536D4-693C-48F6-8683-0EABD4CF7EF3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0602-685E-4759-B07F-D94852795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536D4-693C-48F6-8683-0EABD4CF7EF3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0602-685E-4759-B07F-D94852795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536D4-693C-48F6-8683-0EABD4CF7EF3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0602-685E-4759-B07F-D94852795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536D4-693C-48F6-8683-0EABD4CF7EF3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0602-685E-4759-B07F-D94852795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536D4-693C-48F6-8683-0EABD4CF7EF3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0602-685E-4759-B07F-D94852795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536D4-693C-48F6-8683-0EABD4CF7EF3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0602-685E-4759-B07F-D94852795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536D4-693C-48F6-8683-0EABD4CF7EF3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0602-685E-4759-B07F-D94852795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536D4-693C-48F6-8683-0EABD4CF7EF3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0602-685E-4759-B07F-D94852795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536D4-693C-48F6-8683-0EABD4CF7EF3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0602-685E-4759-B07F-D94852795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536D4-693C-48F6-8683-0EABD4CF7EF3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0602-685E-4759-B07F-D94852795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536D4-693C-48F6-8683-0EABD4CF7EF3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A0602-685E-4759-B07F-D94852795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/index.php?title=%D0%92%D0%BE%D0%B4%D0%BD%D0%BE%D0%B5_%D0%BF%D0%BE%D0%BB%D0%BE_%D0%BD%D0%B0_%D0%95%D0%B2%D1%80%D0%BE%D0%BF%D0%B5%D0%B9%D1%81%D0%BA%D0%B8%D1%85_%D0%B8%D0%B3%D1%80%D0%B0%D1%85_2015&amp;action=edit&amp;redlink=1" TargetMode="External"/><Relationship Id="rId13" Type="http://schemas.openxmlformats.org/officeDocument/2006/relationships/hyperlink" Target="https://ru.wikipedia.org/wiki/%D0%9F%D0%BB%D1%8F%D0%B6%D0%BD%D1%8B%D0%B9_%D0%B2%D0%BE%D0%BB%D0%B5%D0%B9%D0%B1%D0%BE%D0%BB_%D0%BD%D0%B0_%D0%95%D0%B2%D1%80%D0%BE%D0%BF%D0%B5%D0%B9%D1%81%D0%BA%D0%B8%D1%85_%D0%B8%D0%B3%D1%80%D0%B0%D1%85_2015" TargetMode="External"/><Relationship Id="rId18" Type="http://schemas.openxmlformats.org/officeDocument/2006/relationships/hyperlink" Target="https://ru.wikipedia.org/w/index.php?title=%D0%A1%D0%BF%D0%BE%D1%80%D1%82%D0%B8%D0%B2%D0%BD%D0%B0%D1%8F_%D0%B3%D0%B8%D0%BC%D0%BD%D0%B0%D1%81%D1%82%D0%B8%D0%BA%D0%B0_%D0%BD%D0%B0_%D0%95%D0%B2%D1%80%D0%BE%D0%BF%D0%B5%D0%B9%D1%81%D0%BA%D0%B8%D1%85_%D0%B8%D0%B3%D1%80%D0%B0%D1%85_2015&amp;action=edit&amp;redlink=1" TargetMode="External"/><Relationship Id="rId26" Type="http://schemas.openxmlformats.org/officeDocument/2006/relationships/hyperlink" Target="https://ru.wikipedia.org/wiki/%D0%A1%D1%82%D1%80%D0%B5%D0%BB%D1%8C%D0%B1%D0%B0_%D0%BD%D0%B0_%D0%95%D0%B2%D1%80%D0%BE%D0%BF%D0%B5%D0%B9%D1%81%D0%BA%D0%B8%D1%85_%D0%B8%D0%B3%D1%80%D0%B0%D1%85_2015" TargetMode="External"/><Relationship Id="rId3" Type="http://schemas.openxmlformats.org/officeDocument/2006/relationships/hyperlink" Target="https://ru.wikipedia.org/wiki/%D0%91%D0%B0%D0%B4%D0%BC%D0%B8%D0%BD%D1%82%D0%BE%D0%BD_%D0%BD%D0%B0_%D0%95%D0%B2%D1%80%D0%BE%D0%BF%D0%B5%D0%B9%D1%81%D0%BA%D0%B8%D1%85_%D0%B8%D0%B3%D1%80%D0%B0%D1%85_2015" TargetMode="External"/><Relationship Id="rId21" Type="http://schemas.openxmlformats.org/officeDocument/2006/relationships/hyperlink" Target="https://ru.wikipedia.org/wiki/%D0%9A%D0%B0%D1%80%D0%B0%D1%82%D0%B5_%D0%BD%D0%B0_%D0%95%D0%B2%D1%80%D0%BE%D0%BF%D0%B5%D0%B9%D1%81%D0%BA%D0%B8%D1%85_%D0%B8%D0%B3%D1%80%D0%B0%D1%85_2015" TargetMode="External"/><Relationship Id="rId7" Type="http://schemas.openxmlformats.org/officeDocument/2006/relationships/hyperlink" Target="https://ru.wikipedia.org/w/index.php?title=%D0%92%D0%B5%D0%BB%D0%BE%D1%81%D0%BF%D0%BE%D1%80%D1%82_%D0%BD%D0%B0_%D0%95%D0%B2%D1%80%D0%BE%D0%BF%D0%B5%D0%B9%D1%81%D0%BA%D0%B8%D1%85_%D0%B8%D0%B3%D1%80%D0%B0%D1%85_2015&amp;action=edit&amp;redlink=1" TargetMode="External"/><Relationship Id="rId12" Type="http://schemas.openxmlformats.org/officeDocument/2006/relationships/hyperlink" Target="https://ru.wikipedia.org/wiki/%D0%92%D0%BE%D0%BB%D0%B5%D0%B9%D0%B1%D0%BE%D0%BB_%D0%BD%D0%B0_%D0%95%D0%B2%D1%80%D0%BE%D0%BF%D0%B5%D0%B9%D1%81%D0%BA%D0%B8%D1%85_%D0%B8%D0%B3%D1%80%D0%B0%D1%85_2015" TargetMode="External"/><Relationship Id="rId17" Type="http://schemas.openxmlformats.org/officeDocument/2006/relationships/hyperlink" Target="https://ru.wikipedia.org/w/index.php?title=%D0%9F%D1%80%D1%8B%D0%B6%D0%BA%D0%B8_%D0%BD%D0%B0_%D0%B1%D0%B0%D1%82%D1%83%D1%82%D0%B5_%D0%BD%D0%B0_%D0%95%D0%B2%D1%80%D0%BE%D0%BF%D0%B5%D0%B9%D1%81%D0%BA%D0%B8%D1%85_%D0%B8%D0%B3%D1%80%D0%B0%D1%85_2015&amp;action=edit&amp;redlink=1" TargetMode="External"/><Relationship Id="rId25" Type="http://schemas.openxmlformats.org/officeDocument/2006/relationships/hyperlink" Target="https://ru.wikipedia.org/w/index.php?title=%D0%A1%D0%B0%D0%BC%D0%B1%D0%BE_%D0%BD%D0%B0_%D0%95%D0%B2%D1%80%D0%BE%D0%BF%D0%B5%D0%B9%D1%81%D0%BA%D0%B8%D1%85_%D0%B8%D0%B3%D1%80%D0%B0%D1%85_2015&amp;action=edit&amp;redlink=1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s://ru.wikipedia.org/w/index.php?title=%D0%90%D1%8D%D1%80%D0%BE%D0%B1%D0%B8%D0%BA%D0%B0_%D0%BD%D0%B0_%D0%95%D0%B2%D1%80%D0%BE%D0%BF%D0%B5%D0%B9%D1%81%D0%BA%D0%B8%D1%85_%D0%B8%D0%B3%D1%80%D0%B0%D1%85_2015&amp;action=edit&amp;redlink=1" TargetMode="External"/><Relationship Id="rId20" Type="http://schemas.openxmlformats.org/officeDocument/2006/relationships/hyperlink" Target="https://ru.wikipedia.org/wiki/%D0%94%D0%B7%D1%8E%D0%B4%D0%BE_%D0%BD%D0%B0_%D0%95%D0%B2%D1%80%D0%BE%D0%BF%D0%B5%D0%B9%D1%81%D0%BA%D0%B8%D1%85_%D0%B8%D0%B3%D1%80%D0%B0%D1%85_2015" TargetMode="External"/><Relationship Id="rId29" Type="http://schemas.openxmlformats.org/officeDocument/2006/relationships/hyperlink" Target="https://ru.wikipedia.org/w/index.php?title=%D0%A2%D1%85%D1%8D%D0%BA%D0%B2%D0%BE%D0%BD%D0%B4%D0%BE_%D0%BD%D0%B0_%D0%95%D0%B2%D1%80%D0%BE%D0%BF%D0%B5%D0%B9%D1%81%D0%BA%D0%B8%D1%85_%D0%B8%D0%B3%D1%80%D0%B0%D1%85_2015&amp;action=edit&amp;redlink=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91%D0%BE%D1%80%D1%8C%D0%B1%D0%B0_%D0%BD%D0%B0_%D0%95%D0%B2%D1%80%D0%BE%D0%BF%D0%B5%D0%B9%D1%81%D0%BA%D0%B8%D1%85_%D0%B8%D0%B3%D1%80%D0%B0%D1%85_2015" TargetMode="External"/><Relationship Id="rId11" Type="http://schemas.openxmlformats.org/officeDocument/2006/relationships/hyperlink" Target="https://ru.wikipedia.org/w/index.php?title=%D0%A1%D0%B8%D0%BD%D1%85%D1%80%D0%BE%D0%BD%D0%BD%D0%BE%D0%B5_%D0%BF%D0%BB%D0%B0%D0%B2%D0%B0%D0%BD%D0%B8%D0%B5_%D0%BD%D0%B0_%D0%95%D0%B2%D1%80%D0%BE%D0%BF%D0%B5%D0%B9%D1%81%D0%BA%D0%B8%D1%85_%D0%B8%D0%B3%D1%80%D0%B0%D1%85_2015&amp;action=edit&amp;redlink=1" TargetMode="External"/><Relationship Id="rId24" Type="http://schemas.openxmlformats.org/officeDocument/2006/relationships/hyperlink" Target="https://ru.wikipedia.org/w/index.php?title=%D0%9D%D0%B0%D1%81%D1%82%D0%BE%D0%BB%D1%8C%D0%BD%D1%8B%D0%B9_%D1%82%D0%B5%D0%BD%D0%BD%D0%B8%D1%81_%D0%BD%D0%B0_%D0%95%D0%B2%D1%80%D0%BE%D0%BF%D0%B5%D0%B9%D1%81%D0%BA%D0%B8%D1%85_%D0%B8%D0%B3%D1%80%D0%B0%D1%85_2015&amp;action=edit&amp;redlink=1" TargetMode="External"/><Relationship Id="rId5" Type="http://schemas.openxmlformats.org/officeDocument/2006/relationships/hyperlink" Target="https://ru.wikipedia.org/wiki/%D0%91%D0%BE%D0%BA%D1%81_%D0%BD%D0%B0_%D0%95%D0%B2%D1%80%D0%BE%D0%BF%D0%B5%D0%B9%D1%81%D0%BA%D0%B8%D1%85_%D0%B8%D0%B3%D1%80%D0%B0%D1%85_2015" TargetMode="External"/><Relationship Id="rId15" Type="http://schemas.openxmlformats.org/officeDocument/2006/relationships/hyperlink" Target="https://ru.wikipedia.org/w/index.php?title=%D0%90%D0%BA%D1%80%D0%BE%D0%B1%D0%B0%D1%82%D0%B8%D0%BA%D0%B0_%D0%BD%D0%B0_%D0%95%D0%B2%D1%80%D0%BE%D0%BF%D0%B5%D0%B9%D1%81%D0%BA%D0%B8%D1%85_%D0%B8%D0%B3%D1%80%D0%B0%D1%85_2015&amp;action=edit&amp;redlink=1" TargetMode="External"/><Relationship Id="rId23" Type="http://schemas.openxmlformats.org/officeDocument/2006/relationships/hyperlink" Target="https://ru.wikipedia.org/wiki/%D0%9F%D0%BB%D1%8F%D0%B6%D0%BD%D1%8B%D0%B9_%D1%84%D1%83%D1%82%D0%B1%D0%BE%D0%BB_%D0%BD%D0%B0_%D0%95%D0%B2%D1%80%D0%BE%D0%BF%D0%B5%D0%B9%D1%81%D0%BA%D0%B8%D1%85_%D0%B8%D0%B3%D1%80%D0%B0%D1%85_2015" TargetMode="External"/><Relationship Id="rId28" Type="http://schemas.openxmlformats.org/officeDocument/2006/relationships/hyperlink" Target="https://ru.wikipedia.org/w/index.php?title=%D0%A2%D1%80%D0%B8%D0%B0%D1%82%D0%BB%D0%BE%D0%BD_%D0%BD%D0%B0_%D0%95%D0%B2%D1%80%D0%BE%D0%BF%D0%B5%D0%B9%D1%81%D0%BA%D0%B8%D1%85_%D0%B8%D0%B3%D1%80%D0%B0%D1%85_2015&amp;action=edit&amp;redlink=1" TargetMode="External"/><Relationship Id="rId10" Type="http://schemas.openxmlformats.org/officeDocument/2006/relationships/hyperlink" Target="https://ru.wikipedia.org/w/index.php?title=%D0%9F%D1%80%D1%8B%D0%B6%D0%BA%D0%B8_%D0%B2_%D0%B2%D0%BE%D0%B4%D1%83_%D0%BD%D0%B0_%D0%95%D0%B2%D1%80%D0%BE%D0%BF%D0%B5%D0%B9%D1%81%D0%BA%D0%B8%D1%85_%D0%B8%D0%B3%D1%80%D0%B0%D1%85_2015&amp;action=edit&amp;redlink=1" TargetMode="External"/><Relationship Id="rId19" Type="http://schemas.openxmlformats.org/officeDocument/2006/relationships/hyperlink" Target="https://ru.wikipedia.org/wiki/%D0%A5%D1%83%D0%B4%D0%BE%D0%B6%D0%B5%D1%81%D1%82%D0%B2%D0%B5%D0%BD%D0%BD%D0%B0%D1%8F_%D0%B3%D0%B8%D0%BC%D0%BD%D0%B0%D1%81%D1%82%D0%B8%D0%BA%D0%B0_%D0%BD%D0%B0_%D0%95%D0%B2%D1%80%D0%BE%D0%BF%D0%B5%D0%B9%D1%81%D0%BA%D0%B8%D1%85_%D0%B8%D0%B3%D1%80%D0%B0%D1%85_2015" TargetMode="External"/><Relationship Id="rId4" Type="http://schemas.openxmlformats.org/officeDocument/2006/relationships/hyperlink" Target="https://ru.wikipedia.org/wiki/%D0%91%D0%B0%D1%81%D0%BA%D0%B5%D1%82%D0%B1%D0%BE%D0%BB_3%D1%853_%D0%BD%D0%B0_%D0%95%D0%B2%D1%80%D0%BE%D0%BF%D0%B5%D0%B9%D1%81%D0%BA%D0%B8%D1%85_%D0%B8%D0%B3%D1%80%D0%B0%D1%85_2015" TargetMode="External"/><Relationship Id="rId9" Type="http://schemas.openxmlformats.org/officeDocument/2006/relationships/hyperlink" Target="https://ru.wikipedia.org/w/index.php?title=%D0%9F%D0%BB%D0%B0%D0%B2%D0%B0%D0%BD%D0%B8%D0%B5_%D0%BD%D0%B0_%D0%95%D0%B2%D1%80%D0%BE%D0%BF%D0%B5%D0%B9%D1%81%D0%BA%D0%B8%D1%85_%D0%B8%D0%B3%D1%80%D0%B0%D1%85_2015&amp;action=edit&amp;redlink=1" TargetMode="External"/><Relationship Id="rId14" Type="http://schemas.openxmlformats.org/officeDocument/2006/relationships/hyperlink" Target="https://ru.wikipedia.org/w/index.php?title=%D0%93%D1%80%D0%B5%D0%B1%D0%BB%D1%8F_%D0%BD%D0%B0_%D0%B1%D0%B0%D0%B9%D0%B4%D0%B0%D1%80%D0%BA%D0%B0%D1%85_%D0%B8_%D0%BA%D0%B0%D0%BD%D0%BE%D1%8D_%D0%BD%D0%B0_%D0%95%D0%B2%D1%80%D0%BE%D0%BF%D0%B5%D0%B9%D1%81%D0%BA%D0%B8%D1%85_%D0%B8%D0%B3%D1%80%D0%B0%D1%85_2015&amp;action=edit&amp;redlink=1" TargetMode="External"/><Relationship Id="rId22" Type="http://schemas.openxmlformats.org/officeDocument/2006/relationships/hyperlink" Target="https://ru.wikipedia.org/w/index.php?title=%D0%9B%D1%91%D0%B3%D0%BA%D0%B0%D1%8F_%D0%B0%D1%82%D0%BB%D0%B5%D1%82%D0%B8%D0%BA%D0%B0_%D0%BD%D0%B0_%D0%95%D0%B2%D1%80%D0%BE%D0%BF%D0%B5%D0%B9%D1%81%D0%BA%D0%B8%D1%85_%D0%B8%D0%B3%D1%80%D0%B0%D1%85_2015&amp;action=edit&amp;redlink=1" TargetMode="External"/><Relationship Id="rId27" Type="http://schemas.openxmlformats.org/officeDocument/2006/relationships/hyperlink" Target="https://ru.wikipedia.org/wiki/%D0%A1%D1%82%D1%80%D0%B5%D0%BB%D1%8C%D0%B1%D0%B0_%D0%B8%D0%B7_%D0%BB%D1%83%D0%BA%D0%B0_%D0%BD%D0%B0_%D0%95%D0%B2%D1%80%D0%BE%D0%BF%D0%B5%D0%B9%D1%81%D0%BA%D0%B8%D1%85_%D0%B8%D0%B3%D1%80%D0%B0%D1%85_2015" TargetMode="External"/><Relationship Id="rId30" Type="http://schemas.openxmlformats.org/officeDocument/2006/relationships/hyperlink" Target="https://ru.wikipedia.org/wiki/%D0%A4%D0%B5%D1%85%D1%82%D0%BE%D0%B2%D0%B0%D0%BD%D0%B8%D0%B5_%D0%BD%D0%B0_%D0%95%D0%B2%D1%80%D0%BE%D0%BF%D0%B5%D0%B9%D1%81%D0%BA%D0%B8%D1%85_%D0%B8%D0%B3%D1%80%D0%B0%D1%85_201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he_opening_ceremony_of_the_first_European_games_13.jpg?uselang=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he_opening_ceremony_of_the_first_European_games_10.jpg?uselang=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3000" r="8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4176463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800" b="1" dirty="0" smtClean="0"/>
              <a:t>бюджетное общеобразовательное </a:t>
            </a:r>
            <a:r>
              <a:rPr lang="ru-RU" sz="1800" b="1" dirty="0" err="1" smtClean="0"/>
              <a:t>учреждение-средняя</a:t>
            </a:r>
            <a:r>
              <a:rPr lang="ru-RU" sz="1800" b="1" dirty="0" smtClean="0"/>
              <a:t> общеобразовательная школа №66 города Тула </a:t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6000" b="1" dirty="0" smtClean="0"/>
              <a:t>Европейские </a:t>
            </a:r>
            <a:r>
              <a:rPr lang="ru-RU" sz="6000" b="1" dirty="0"/>
              <a:t>игры — 2015 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869160"/>
            <a:ext cx="8640960" cy="198884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физической культуры-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Чувикова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Альбина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Дамировна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Тула 2015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Согласно официальному сайту игр, соревнования будут проходить по 20 видам спорта и 52 спортивным дисциплинам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>
            <a:noAutofit/>
          </a:bodyPr>
          <a:lstStyle/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3" tooltip="Бадминтон на Европейских играх 2015"/>
              </a:rPr>
              <a:t>Бадминтон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4" tooltip="Баскетбол 3х3 на Европейских играх 2015"/>
              </a:rPr>
              <a:t>Баскетбол 3х3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5" tooltip="Бокс на Европейских играх 2015"/>
              </a:rPr>
              <a:t>Бокс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6" tooltip="Борьба на Европейских играх 2015"/>
              </a:rPr>
              <a:t>Борьба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Вольная</a:t>
            </a:r>
          </a:p>
          <a:p>
            <a:pPr lvl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Греко-римская</a:t>
            </a:r>
          </a:p>
          <a:p>
            <a:pPr lvl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Женская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7" tooltip="Велоспорт на Европейских играх 2015 (страница отсутствует)"/>
              </a:rPr>
              <a:t>Велоспорт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Трековые гонки</a:t>
            </a:r>
          </a:p>
          <a:p>
            <a:pPr lvl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Шоссейные гонки</a:t>
            </a:r>
          </a:p>
          <a:p>
            <a:pPr lvl="1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Маунтинбайк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BMX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Водные виды спорта </a:t>
            </a:r>
          </a:p>
          <a:p>
            <a:pPr lvl="1"/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8" tooltip="Водное поло на Европейских играх 2015 (страница отсутствует)"/>
              </a:rPr>
              <a:t>Водное поло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9" tooltip="Плавание на Европейских играх 2015 (страница отсутствует)"/>
              </a:rPr>
              <a:t>Плавание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10" tooltip="Прыжки в воду на Европейских играх 2015 (страница отсутствует)"/>
              </a:rPr>
              <a:t>Прыжки в воду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11" tooltip="Синхронное плавание на Европейских играх 2015 (страница отсутствует)"/>
              </a:rPr>
              <a:t>Синхронное плавание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Волейбол </a:t>
            </a:r>
          </a:p>
          <a:p>
            <a:pPr lvl="1"/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12" tooltip="Волейбол на Европейских играх 2015"/>
              </a:rPr>
              <a:t>Волейбол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13" tooltip="Пляжный волейбол на Европейских играх 2015"/>
              </a:rPr>
              <a:t>Пляжный волейбол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14" tooltip="Гребля на байдарках и каноэ на Европейских играх 2015 (страница отсутствует)"/>
              </a:rPr>
              <a:t>Гребля на байдарках и каноэ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402832" cy="4525963"/>
          </a:xfrm>
        </p:spPr>
        <p:txBody>
          <a:bodyPr>
            <a:noAutofit/>
          </a:bodyPr>
          <a:lstStyle/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Гимнастика </a:t>
            </a:r>
          </a:p>
          <a:p>
            <a:pPr lvl="1"/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15" tooltip="Акробатика на Европейских играх 2015 (страница отсутствует)"/>
              </a:rPr>
              <a:t>Акробатика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16" tooltip="Аэробика на Европейских играх 2015 (страница отсутствует)"/>
              </a:rPr>
              <a:t>Аэробика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17" tooltip="Прыжки на батуте на Европейских играх 2015 (страница отсутствует)"/>
              </a:rPr>
              <a:t>Прыжки на батуте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18" tooltip="Спортивная гимнастика на Европейских играх 2015 (страница отсутствует)"/>
              </a:rPr>
              <a:t>Спортивная гимнастика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19" tooltip="Художественная гимнастика на Европейских играх 2015"/>
              </a:rPr>
              <a:t>Художественная гимнастика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0" tooltip="Дзюдо на Европейских играх 2015"/>
              </a:rPr>
              <a:t>Дзюдо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1" tooltip="Карате на Европейских играх 2015"/>
              </a:rPr>
              <a:t>Карате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2" tooltip="Лёгкая атлетика на Европейских играх 2015 (страница отсутствует)"/>
              </a:rPr>
              <a:t>Лёгкая атлетика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3" tooltip="Пляжный футбол на Европейских играх 2015"/>
              </a:rPr>
              <a:t>Пляжный футбол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4" tooltip="Настольный теннис на Европейских играх 2015 (страница отсутствует)"/>
              </a:rPr>
              <a:t>Настольный теннис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5" tooltip="Самбо на Европейских играх 2015 (страница отсутствует)"/>
              </a:rPr>
              <a:t>Самбо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6" tooltip="Стрельба на Европейских играх 2015"/>
              </a:rPr>
              <a:t>Стрельба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7" tooltip="Стрельба из лука на Европейских играх 2015"/>
              </a:rPr>
              <a:t>Стрельба из лука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8" tooltip="Триатлон на Европейских играх 2015 (страница отсутствует)"/>
              </a:rPr>
              <a:t>Триатлон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29" tooltip="Тхэквондо на Европейских играх 2015 (страница отсутствует)"/>
              </a:rPr>
              <a:t>Тхэквондо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30" tooltip="Фехтование на Европейских играх 2015"/>
              </a:rPr>
              <a:t>Фехтование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258816" cy="572149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Следует также отметить, что в одиннадцати видах спорта (велоспорт, стрельба из лука, легкая атлетика, бокс, плавание, настольный теннис, тхэквондо, триатлон, пляжный волейбол, дзюдо и стрельба) будут разыграны лицензии на Олимпийские игры 2016.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Помимо этого в рамках Евроигр пройдут соревнования по паралимпийскому дзюдо. Соревнования пройдут в двух категориях — в весе свыше 100 кг у мужчин и до 48 кг у женщин.</a:t>
            </a:r>
          </a:p>
          <a:p>
            <a:endParaRPr lang="ru-RU" dirty="0"/>
          </a:p>
        </p:txBody>
      </p:sp>
      <p:pic>
        <p:nvPicPr>
          <p:cNvPr id="5" name="Содержимое 4" descr="a8ad6e2a9142b9f4ad5cd7378f38aec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908720"/>
            <a:ext cx="4176464" cy="4968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Страны-участницы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первых Европейских играх планируется участие от 6 до 7 тысяч спортсменов из 50 стран Европы. В следующей таблице приведены страны Европы, имеющие национальные олимпийские комитеты и входящие </a:t>
            </a:r>
            <a:r>
              <a:rPr lang="ru-RU" sz="2200" dirty="0" smtClean="0"/>
              <a:t>в </a:t>
            </a:r>
            <a:r>
              <a:rPr lang="ru-RU" sz="2200" b="1" dirty="0" smtClean="0"/>
              <a:t>Европейские олимпийские комитеты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4" name="Содержимое 3" descr="a8b2d8585a576004-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772816"/>
            <a:ext cx="8856984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Спортивные объекты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07504" y="1628800"/>
          <a:ext cx="4608511" cy="4542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3"/>
                <a:gridCol w="1334978"/>
                <a:gridCol w="1536170"/>
              </a:tblGrid>
              <a:tr h="983329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Арена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Вид спорта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Вместимость</a:t>
                      </a:r>
                      <a:endParaRPr lang="ru-RU" dirty="0"/>
                    </a:p>
                  </a:txBody>
                  <a:tcPr/>
                </a:tc>
              </a:tr>
              <a:tr h="9833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Деревня атлетов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Проживание спортсменов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7 300</a:t>
                      </a:r>
                    </a:p>
                  </a:txBody>
                  <a:tcPr marL="0" marR="0" marT="9525" marB="9525" anchor="b"/>
                </a:tc>
              </a:tr>
              <a:tr h="872118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Олимпийский стадион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Церемонии открытия и закрытия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9525" marB="9525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69 870</a:t>
                      </a:r>
                    </a:p>
                  </a:txBody>
                  <a:tcPr marL="0" marR="0" marT="9525" marB="9525" anchor="b"/>
                </a:tc>
              </a:tr>
              <a:tr h="57617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Лёгкая атлетика</a:t>
                      </a:r>
                    </a:p>
                  </a:txBody>
                  <a:tcPr marL="0" marR="0" marT="9525" marB="9525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7242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Национальная гимнастическая арена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 smtClean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Гимнастика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9525" marB="9525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9 000 (временно — 12 000)</a:t>
                      </a:r>
                    </a:p>
                  </a:txBody>
                  <a:tcPr marL="0" marR="0" marT="9525" marB="9525" anchor="b"/>
                </a:tc>
              </a:tr>
            </a:tbl>
          </a:graphicData>
        </a:graphic>
      </p:graphicFrame>
      <p:pic>
        <p:nvPicPr>
          <p:cNvPr id="6" name="Содержимое 5" descr="деревня атлетов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052736"/>
            <a:ext cx="3610744" cy="518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Олимпийский стадион,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Национальная гимнастическая арена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олимпийский стадион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484784"/>
            <a:ext cx="4038600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национальная гимнастическая арена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4008" y="1484784"/>
            <a:ext cx="4038600" cy="4824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порт об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8280920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Дворец водных видов спорта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дворец водн вид спорта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484784"/>
            <a:ext cx="3826768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Дворец водных видов спорта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499992" y="1484784"/>
            <a:ext cx="4248472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Бакинский кристальный зал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бакин крист зал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484784"/>
            <a:ext cx="4038600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Бакинский_кристальный_зал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16016" y="1484784"/>
            <a:ext cx="4104456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c51bc9137ab6427-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332656"/>
            <a:ext cx="8280920" cy="59766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Стадион им. Тофика Бахрамова, Спортивная арена им. Гейдара Алиева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стадион Тофика Бахрамова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628800"/>
            <a:ext cx="4032448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дворец спорта им Гейдара Алиева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0" y="1628800"/>
            <a:ext cx="4248472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Европейские игры 2015</a:t>
            </a:r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5050904" cy="4929411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Европейские игры 2015</a:t>
            </a:r>
            <a:r>
              <a:rPr lang="ru-RU" dirty="0"/>
              <a:t> (азерб. </a:t>
            </a:r>
            <a:r>
              <a:rPr lang="ru-RU" i="1" dirty="0"/>
              <a:t>2015 </a:t>
            </a:r>
            <a:r>
              <a:rPr lang="ru-RU" i="1" dirty="0" err="1"/>
              <a:t>Avropa</a:t>
            </a:r>
            <a:r>
              <a:rPr lang="ru-RU" i="1" dirty="0"/>
              <a:t> </a:t>
            </a:r>
            <a:r>
              <a:rPr lang="ru-RU" i="1" dirty="0" err="1"/>
              <a:t>Oyunları</a:t>
            </a:r>
            <a:r>
              <a:rPr lang="ru-RU" dirty="0"/>
              <a:t>; англ. </a:t>
            </a:r>
            <a:r>
              <a:rPr lang="ru-RU" i="1" dirty="0"/>
              <a:t>2015 </a:t>
            </a:r>
            <a:r>
              <a:rPr lang="ru-RU" i="1" dirty="0" err="1"/>
              <a:t>European</a:t>
            </a:r>
            <a:r>
              <a:rPr lang="ru-RU" i="1" dirty="0"/>
              <a:t> </a:t>
            </a:r>
            <a:r>
              <a:rPr lang="ru-RU" i="1" dirty="0" err="1"/>
              <a:t>Games</a:t>
            </a:r>
            <a:r>
              <a:rPr lang="ru-RU" dirty="0"/>
              <a:t>) — первые в истории Европейские игры, которые проходят в столице Азербайджана, в городе </a:t>
            </a:r>
            <a:r>
              <a:rPr lang="ru-RU" dirty="0" smtClean="0"/>
              <a:t>Баку </a:t>
            </a:r>
            <a:r>
              <a:rPr lang="ru-RU" dirty="0"/>
              <a:t>в 2015 </a:t>
            </a:r>
            <a:r>
              <a:rPr lang="ru-RU" dirty="0" smtClean="0"/>
              <a:t>году. </a:t>
            </a:r>
            <a:r>
              <a:rPr lang="ru-RU" dirty="0"/>
              <a:t>Решение об этом было принято в декабре 2012 года в Риме, а 12 июля 2013 года, за 700 дней до начала игр, был запущен специальный счётчик, отсчитывающий дни до </a:t>
            </a:r>
            <a:r>
              <a:rPr lang="ru-RU" dirty="0" smtClean="0"/>
              <a:t>старта. </a:t>
            </a:r>
            <a:r>
              <a:rPr lang="ru-RU" dirty="0"/>
              <a:t>Проводятся игры Европейскими олимпийскими комитетами — организацией, объединяющей в настоящее время 50 национальных олимпийских комитетов Европы, со штаб-квартирой в Лозанне. Церемония открытия игр состоялась 12 июня 2015 года, а церемония закрытия состоится 28 июня 2015 </a:t>
            </a:r>
            <a:r>
              <a:rPr lang="ru-RU" dirty="0" smtClean="0"/>
              <a:t>года.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Содержимое 4" descr="CHUpAk7UYAA311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64088" y="1340768"/>
            <a:ext cx="3528392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Бакинская стрелковая арена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бакинская стрелковая арена 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340768"/>
            <a:ext cx="403860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Бакинская стрелковая арена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0" y="2780928"/>
            <a:ext cx="4038600" cy="3687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>
              <a:buNone/>
            </a:pP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baku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2348880"/>
            <a:ext cx="4258816" cy="4104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13.06.1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16016" y="2348880"/>
            <a:ext cx="4248472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админ\Pictures\европейские игры 2015\s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99392"/>
            <a:ext cx="9144000" cy="2304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Баку — город проведения первых Европейских игр. 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340768"/>
            <a:ext cx="4176464" cy="518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587442_0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499992" y="1340768"/>
            <a:ext cx="4464496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Оргкомитет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1124744"/>
            <a:ext cx="4546848" cy="5544616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Указом президента Азербайджанской Республики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Ильхама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Алиева от 17 января 2013 года, был создан Организационный комитет по проведению в 2015 году в Баку первых Европейских игр. Согласно данному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раcпоряжению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председателем комитета назначена президент Фонда Гейдара Алиева, член исполнительного комитета НОК Азербайджана, посол доброй воли ЮНЕСКО и ИСЕСКО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Мехрибан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Алиева. </a:t>
            </a:r>
          </a:p>
        </p:txBody>
      </p:sp>
      <p:pic>
        <p:nvPicPr>
          <p:cNvPr id="5" name="Содержимое 4" descr="Президент Азербайджана Ильхам Алиев, председатель Организационного комитета по проведению Европейских игр 2015 Мехрибан Алиева, глава Международного олимпийского комитета Томас Бах, Президент России Владимир Путин. https://upload.wikimedia.org/wikipedia/commons/thumb/8/8b/The_opening_ceremony_of_the_first_European_games_13.jpg/300px-The_opening_ceremony_of_the_first_European_games_13.jpg">
            <a:hlinkClick r:id="rId3"/>
          </p:cNvPr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412776"/>
            <a:ext cx="3960440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Эмблема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548680"/>
            <a:ext cx="4896544" cy="648072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23 ноября 2013 г в бакинском отеле Hyatt Regency состоялась презентация логотипа Первых Европейских игр, автором которого был 35-летний Адам Юнисов. По задумке художника этот знак объединил в себе пять символов: огонь, воду, птицу феникс, элементы ковра и главный национальный фрукт — гранат. Юнисов, также присутствовавший на презентации, подчеркнул, что в своей работе при создании символа игр стремился к тому, чтобы «передать гордость азербайджанского народа и его готовность к приему европейской спортивной Олимпиады». А министр молодежи и спорта Азербайджана Азад Рагимов заявил: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 этом логотипе отражена гордость от спортивного наследия нашей страны, азербайджанского народа. Также в логотипе — наша приверженность традициям гостеприимства. Азербайджан стремится позиционировать себя как спортивный, деловой и туристический центр.»</a:t>
            </a:r>
          </a:p>
          <a:p>
            <a:endParaRPr lang="ru-RU" dirty="0"/>
          </a:p>
        </p:txBody>
      </p:sp>
      <p:pic>
        <p:nvPicPr>
          <p:cNvPr id="5" name="Содержимое 4" descr="2015log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548680"/>
            <a:ext cx="3888431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Талисманы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186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908720"/>
            <a:ext cx="3707904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91880" y="764704"/>
            <a:ext cx="5194920" cy="5904656"/>
          </a:xfrm>
        </p:spPr>
        <p:txBody>
          <a:bodyPr>
            <a:noAutofit/>
          </a:bodyPr>
          <a:lstStyle/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25 ноября 2014 года Операционный комитет Европейских Игр Баку 2015, на официальной церемонии торжественно представил образы Джейрана (газель) и Нара (гранат) в качестве официальных талисманов соревнований.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Было отмечено, что Джейран и Гранат отражают историю Азербайджана и его перспективное будущее.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Джейран станет культурным послом Игр, давая гостям представление о богатом наследии Азербайджана, а Нар будет символизировать единство в азербайджанском фольклоре и широко использоваться в красочном бренде Баку-2015.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Джейран считается символом грации, природной красоты, изящества и чистоты в Азербайджане и охраняется государством. В свою очередь Нар (гранат) — это любящий солнечный свет фрукт, являющийся символом жизни и энергии. Родиной этого фрукта в Азербайджане, считается Гёйчай, где ежегодно проводится традиционный Праздник граната.</a:t>
            </a:r>
          </a:p>
          <a:p>
            <a:endParaRPr lang="ru-RU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Медали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8219256" cy="31683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Медали изготовлены азербайджанской компанией «Азерсувенир». На передней части медалей изображен логотип Евроигр, а на задней — эмблема и словесный товарный знак Европейского олимпийского комитета. Дизайн медалей был создан ювелирной компанией «Адамас» в сотрудничестве с азербайджанским художником Наргиз Гусейновой. Вес медали — 380 грамм.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620_66983010043078_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403648" y="3789040"/>
            <a:ext cx="6696744" cy="2953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408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Огонь игр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620688"/>
            <a:ext cx="4316288" cy="612068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Огонь первых Европейских игр был   зажжён   в   музейно-историческом    комплексе «Атешгях». После этого эстафета «путешествия» огня Евроигр  по различным уголкам Азербайджана заняла 48 дней. Эстафета прошла по   60   городам  и  районам Азербайджана.   По   словам министра молодёжи  и  спорта Азербайджана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Азада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Рагимова музейно-исторический комплекс Атешгях  был  выбран  местом зажжения огня игр, так как это «идеальное место для подобного процесса». Огонь Евроигр был доставлен в Баку 7 июня. Общая протяженность   маршрута следования огня составила более 5,5 тысяч километров. В эстафете огня приняло  участие  более  1 тысяч атлетов,  были задействованы 132 транспортных средства.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s://upload.wikimedia.org/wikipedia/commons/thumb/5/58/The_opening_ceremony_of_the_first_European_games_10.jpg/300px-The_opening_ceremony_of_the_first_European_games_10.jpg">
            <a:hlinkClick r:id="rId3"/>
          </p:cNvPr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0" y="1484784"/>
            <a:ext cx="4057972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561</Words>
  <Application>Microsoft Office PowerPoint</Application>
  <PresentationFormat>Экран (4:3)</PresentationFormat>
  <Paragraphs>93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Муниципальное бюджетное общеобразовательное учреждение-средняя общеобразовательная школа №66 города Тула       Европейские игры — 2015 </vt:lpstr>
      <vt:lpstr>Европейские игры 2015 </vt:lpstr>
      <vt:lpstr>Слайд 3</vt:lpstr>
      <vt:lpstr>Баку — город проведения первых Европейских игр.  </vt:lpstr>
      <vt:lpstr>Оргкомитет </vt:lpstr>
      <vt:lpstr>Эмблема </vt:lpstr>
      <vt:lpstr>Талисманы </vt:lpstr>
      <vt:lpstr>Медали </vt:lpstr>
      <vt:lpstr>Огонь игр </vt:lpstr>
      <vt:lpstr>Согласно официальному сайту игр, соревнования будут проходить по 20 видам спорта и 52 спортивным дисциплинам</vt:lpstr>
      <vt:lpstr>Слайд 11</vt:lpstr>
      <vt:lpstr>Страны-участницы На первых Европейских играх планируется участие от 6 до 7 тысяч спортсменов из 50 стран Европы. В следующей таблице приведены страны Европы, имеющие национальные олимпийские комитеты и входящие в Европейские олимпийские комитеты. </vt:lpstr>
      <vt:lpstr>Спортивные объекты </vt:lpstr>
      <vt:lpstr>Олимпийский стадион,  Национальная гимнастическая арена</vt:lpstr>
      <vt:lpstr>Слайд 15</vt:lpstr>
      <vt:lpstr>Дворец водных видов спорта</vt:lpstr>
      <vt:lpstr>Бакинский кристальный зал</vt:lpstr>
      <vt:lpstr>Слайд 18</vt:lpstr>
      <vt:lpstr>Стадион им. Тофика Бахрамова, Спортивная арена им. Гейдара Алиева</vt:lpstr>
      <vt:lpstr>Бакинская стрелковая арена</vt:lpstr>
      <vt:lpstr>Слайд 21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учреждение-средняя обЕвропейские игры — 2015</dc:title>
  <dc:creator>админ</dc:creator>
  <cp:lastModifiedBy>админ</cp:lastModifiedBy>
  <cp:revision>39</cp:revision>
  <dcterms:created xsi:type="dcterms:W3CDTF">2015-06-14T07:41:49Z</dcterms:created>
  <dcterms:modified xsi:type="dcterms:W3CDTF">2015-06-14T11:22:42Z</dcterms:modified>
</cp:coreProperties>
</file>