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3425-2BEE-4CAE-A5DF-BB91F83B36BB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B019-C3EC-4A5B-907A-9E5C762C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ECA7-5E38-4EA8-874E-F4E4C5554796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427D-CCF5-4D90-A883-AC1D38587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AEDA2-A3A3-4C52-8812-DADBC90ECCC3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A992-AC2C-4CB3-AE14-1FA47EFB6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24BC-BAA1-4F38-B66B-146F4A879853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7447-2069-497D-A060-A48799547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11C3-6F2C-4D83-B205-1619A772910D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6770-F5BE-473F-AE54-75EAD8E2A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6DA3-A673-4248-8145-E98D1CC4B10F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E94C-83BA-4EAF-80E4-50B292515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FFCC-9FF6-4AF6-8625-43A30B2C872D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6624-33DC-41D9-8930-04962443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6DA0-6CF0-4CD6-9C6C-7D6604F79A2E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EDA2-F3C4-40AB-BC6C-C632B860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DC4A-3CB8-48A0-A7D4-2DBD909CA550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9BF4-025E-49CD-95AA-B01295269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A901-2CE0-42C7-8E80-67E5E24928A3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D5FD-378F-4742-A207-A92020E99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10D0-EA84-4DC6-B671-79F4BDA9CDAD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A9AD-B0E2-4D2C-98C4-06424001F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024C9-CFC8-456F-AFED-7EFB3A8F2DFE}" type="datetimeFigureOut">
              <a:rPr lang="ru-RU"/>
              <a:pPr>
                <a:defRPr/>
              </a:pPr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93540-C42E-4144-AAF2-0725E18D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user/1608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857250"/>
            <a:ext cx="7429500" cy="5143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3" descr="Мастер-класс Моделирование:  МК. Яйцо  из ксероксной бумаги. Бумага Пасха. Фото 9"/>
          <p:cNvPicPr>
            <a:picLocks noChangeAspect="1" noChangeArrowheads="1"/>
          </p:cNvPicPr>
          <p:nvPr/>
        </p:nvPicPr>
        <p:blipFill>
          <a:blip r:embed="rId2" cstate="print"/>
          <a:srcRect b="26360"/>
          <a:stretch>
            <a:fillRect/>
          </a:stretch>
        </p:blipFill>
        <p:spPr bwMode="auto">
          <a:xfrm>
            <a:off x="857250" y="1857375"/>
            <a:ext cx="7429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24" y="785794"/>
            <a:ext cx="73581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 из бумаги. Пасха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 rot="10800000" flipV="1">
            <a:off x="928662" y="1118703"/>
            <a:ext cx="72152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Times New Roman" pitchFamily="18" charset="0"/>
                <a:cs typeface="+mn-cs"/>
              </a:rPr>
              <a:t>Возьмите 2 листа цветной бумаги 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57224" y="3071810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Times New Roman" pitchFamily="18" charset="0"/>
                <a:cs typeface="+mn-cs"/>
              </a:rPr>
              <a:t>Вырежьте по шаблону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Times New Roman" pitchFamily="18" charset="0"/>
                <a:cs typeface="+mn-cs"/>
              </a:rPr>
              <a:t>25  деталей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2143126" y="-214313"/>
            <a:ext cx="4857750" cy="72866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Мастер-класс Моделирование:  МК. Яйцо  из ксероксной бумаги. Бумага Пасха. Фото 2"/>
          <p:cNvPicPr>
            <a:picLocks noChangeAspect="1" noChangeArrowheads="1"/>
          </p:cNvPicPr>
          <p:nvPr/>
        </p:nvPicPr>
        <p:blipFill>
          <a:blip r:embed="rId3" cstate="print"/>
          <a:srcRect l="23885" t="1839" r="21326"/>
          <a:stretch>
            <a:fillRect/>
          </a:stretch>
        </p:blipFill>
        <p:spPr bwMode="auto">
          <a:xfrm>
            <a:off x="2714625" y="1071563"/>
            <a:ext cx="36433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" descr="C:\Users\User\Documents\материалы  для школы\орг. вопросы\Материалы  для  портфолио  класса\фоны,  анимашки,  шгаблоны\фоны  готовые\3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 descr="Мастер-класс Моделирование:  МК. Яйцо  из ксероксной бумаги. Бумага Пасха. Фото 3"/>
          <p:cNvPicPr>
            <a:picLocks noChangeAspect="1" noChangeArrowheads="1"/>
          </p:cNvPicPr>
          <p:nvPr/>
        </p:nvPicPr>
        <p:blipFill>
          <a:blip r:embed="rId2" cstate="print"/>
          <a:srcRect l="16113" t="6339" r="16176" b="15492"/>
          <a:stretch>
            <a:fillRect/>
          </a:stretch>
        </p:blipFill>
        <p:spPr bwMode="auto">
          <a:xfrm>
            <a:off x="4357688" y="1000125"/>
            <a:ext cx="4000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57224" y="1428736"/>
            <a:ext cx="38576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Times New Roman" pitchFamily="18" charset="0"/>
                <a:cs typeface="+mn-cs"/>
              </a:rPr>
              <a:t>Сложите все детали пополам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100" name="Picture 1" descr="C:\Users\User\Documents\материалы  для школы\орг. вопросы\Материалы  для  портфолио  класса\фоны,  анимашки,  шгаблоны\фоны  готовые\3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857232"/>
            <a:ext cx="735811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точками </a:t>
            </a:r>
            <a:r>
              <a:rPr lang="ru-RU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показа-но</a:t>
            </a: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каких местах нужно наносить капли клея на детали яйца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43126" y="-214313"/>
            <a:ext cx="4857750" cy="72866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Мастер-класс Моделирование:  МК. Яйцо  из ксероксной бумаги. Бумага Пасха. Фото 4"/>
          <p:cNvPicPr>
            <a:picLocks noChangeAspect="1" noChangeArrowheads="1"/>
          </p:cNvPicPr>
          <p:nvPr/>
        </p:nvPicPr>
        <p:blipFill>
          <a:blip r:embed="rId3" cstate="print"/>
          <a:srcRect l="24986" r="18558"/>
          <a:stretch>
            <a:fillRect/>
          </a:stretch>
        </p:blipFill>
        <p:spPr bwMode="auto">
          <a:xfrm>
            <a:off x="2500313" y="1000125"/>
            <a:ext cx="3857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786188" y="1071563"/>
            <a:ext cx="428625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33688" y="3175000"/>
            <a:ext cx="428625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5072063"/>
            <a:ext cx="428625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8688" y="1000125"/>
            <a:ext cx="7286625" cy="485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500174"/>
            <a:ext cx="728667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каждой детали точки должны совпадать!</a:t>
            </a:r>
            <a:endParaRPr lang="ru-RU" sz="6000" dirty="0">
              <a:latin typeface="+mn-lt"/>
              <a:cs typeface="+mn-cs"/>
            </a:endParaRPr>
          </a:p>
        </p:txBody>
      </p:sp>
      <p:pic>
        <p:nvPicPr>
          <p:cNvPr id="5132" name="Picture 1" descr="C:\Users\User\Documents\материалы  для школы\орг. вопросы\Материалы  для  портфолио  класса\фоны,  анимашки,  шгаблоны\фоны  готовые\3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785794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нанесения капель клея деталь яйца складываем. (Следите за тем, чтобы клей не вытекал,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иначе не раскроется)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2143126" y="-214313"/>
            <a:ext cx="4857750" cy="72866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Мастер-класс Моделирование:  МК. Яйцо  из ксероксной бумаги. Бумага Пасха. Фото 5"/>
          <p:cNvPicPr>
            <a:picLocks noChangeAspect="1" noChangeArrowheads="1"/>
          </p:cNvPicPr>
          <p:nvPr/>
        </p:nvPicPr>
        <p:blipFill>
          <a:blip r:embed="rId3" cstate="print"/>
          <a:srcRect l="26366" r="32867"/>
          <a:stretch>
            <a:fillRect/>
          </a:stretch>
        </p:blipFill>
        <p:spPr bwMode="auto">
          <a:xfrm>
            <a:off x="1571625" y="1000125"/>
            <a:ext cx="26860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Мастер-класс Моделирование:  МК. Яйцо  из ксероксной бумаги. Бумага Пасха. Фото 6"/>
          <p:cNvPicPr>
            <a:picLocks noChangeAspect="1" noChangeArrowheads="1"/>
          </p:cNvPicPr>
          <p:nvPr/>
        </p:nvPicPr>
        <p:blipFill>
          <a:blip r:embed="rId4" cstate="print"/>
          <a:srcRect l="24435" t="2940" r="37285"/>
          <a:stretch>
            <a:fillRect/>
          </a:stretch>
        </p:blipFill>
        <p:spPr bwMode="auto">
          <a:xfrm>
            <a:off x="5072063" y="1000125"/>
            <a:ext cx="25590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2071688" y="3214688"/>
            <a:ext cx="500062" cy="500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72125" y="4357688"/>
            <a:ext cx="500063" cy="500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43563" y="2143125"/>
            <a:ext cx="500062" cy="500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00813" y="3214688"/>
            <a:ext cx="500062" cy="500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5" name="Picture 1" descr="C:\Users\User\Documents\материалы  для школы\орг. вопросы\Материалы  для  портфолио  класса\фоны,  анимашки,  шгаблоны\фоны  готовые\3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57224" y="1000108"/>
            <a:ext cx="750099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только сложили одну деталь, снова капли клея наносим в указанных точках. и прикладываем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следующую деталь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43126" y="-214313"/>
            <a:ext cx="4857750" cy="72866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Мастер-класс Моделирование:  МК. Яйцо  из ксероксной бумаги. Бумага Пасха. Фото 7"/>
          <p:cNvPicPr>
            <a:picLocks noChangeAspect="1" noChangeArrowheads="1"/>
          </p:cNvPicPr>
          <p:nvPr/>
        </p:nvPicPr>
        <p:blipFill>
          <a:blip r:embed="rId3" cstate="print"/>
          <a:srcRect l="27180" r="19608"/>
          <a:stretch>
            <a:fillRect/>
          </a:stretch>
        </p:blipFill>
        <p:spPr bwMode="auto">
          <a:xfrm>
            <a:off x="928688" y="1000125"/>
            <a:ext cx="34528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астер-класс Моделирование:  МК. Яйцо  из ксероксной бумаги. Бумага Пасха. Фото 8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1953" t="1839" r="18294"/>
          <a:stretch>
            <a:fillRect/>
          </a:stretch>
        </p:blipFill>
        <p:spPr bwMode="auto">
          <a:xfrm>
            <a:off x="4429125" y="1000125"/>
            <a:ext cx="38242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2536031" y="2536032"/>
            <a:ext cx="2500313" cy="857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71750" y="1714500"/>
            <a:ext cx="1571625" cy="785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928813" y="2071688"/>
            <a:ext cx="2500312" cy="19288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143125" y="1000125"/>
            <a:ext cx="2071688" cy="785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1" descr="C:\Users\User\Documents\материалы  для школы\орг. вопросы\Материалы  для  портфолио  класса\фоны,  анимашки,  шгаблоны\фоны  готовые\3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Рисунок 4" descr="Мастер-класс Моделирование:  МК. Яйцо  из ксероксной бумаги. Бумага Пасха. Фото 9"/>
          <p:cNvPicPr>
            <a:picLocks noChangeAspect="1" noChangeArrowheads="1"/>
          </p:cNvPicPr>
          <p:nvPr/>
        </p:nvPicPr>
        <p:blipFill>
          <a:blip r:embed="rId2" cstate="print"/>
          <a:srcRect b="26360"/>
          <a:stretch>
            <a:fillRect/>
          </a:stretch>
        </p:blipFill>
        <p:spPr bwMode="auto">
          <a:xfrm>
            <a:off x="857250" y="1428750"/>
            <a:ext cx="7429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 descr="C:\Users\User\Documents\материалы  для школы\орг. вопросы\Материалы  для  портфолио  класса\фоны,  анимашки,  шгаблоны\фоны  готовые\3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Documents\материалы  для школы\орг. вопросы\Материалы  для  портфолио  класса\фоны,  анимашки,  шгаблоны\фоны  готовые\3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51520" y="908720"/>
            <a:ext cx="8686800" cy="542007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Презентацию  составила  </a:t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учитель  начальных  классов  </a:t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ГБОУ  СОШ  №1055  г. Москвы</a:t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Мухачева  Юлия  Вячеславовна</a:t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endParaRPr lang="ru-RU" sz="2800" b="1" cap="none" dirty="0" smtClean="0">
              <a:ln/>
              <a:solidFill>
                <a:srgbClr val="0070C0"/>
              </a:solidFill>
              <a:effectLst/>
            </a:endParaRPr>
          </a:p>
          <a:p>
            <a:pPr algn="ctr"/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Идея  работы: </a:t>
            </a:r>
          </a:p>
          <a:p>
            <a:pPr algn="ctr"/>
            <a:r>
              <a:rPr lang="ru-RU" sz="2800" b="1" cap="none" dirty="0" err="1" smtClean="0">
                <a:ln/>
                <a:solidFill>
                  <a:srgbClr val="0070C0"/>
                </a:solidFill>
                <a:effectLst/>
                <a:hlinkClick r:id="rId3" action="ppaction://hlinkfile" tooltip="Информация о пользователе."/>
              </a:rPr>
              <a:t>алнира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 Россия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, Ленинградская 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область 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/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r>
              <a:rPr lang="en-US" sz="2800" b="1" cap="none" dirty="0" smtClean="0">
                <a:ln/>
                <a:solidFill>
                  <a:srgbClr val="0070C0"/>
                </a:solidFill>
                <a:effectLst/>
              </a:rPr>
              <a:t>http://stranamasterov.ru/node/61200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/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endParaRPr lang="ru-RU" sz="2800" b="1" cap="none" dirty="0" smtClean="0">
              <a:ln/>
              <a:solidFill>
                <a:srgbClr val="0070C0"/>
              </a:solidFill>
              <a:effectLst/>
            </a:endParaRPr>
          </a:p>
          <a:p>
            <a:pPr algn="ctr"/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Размещение  презентации  на  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сайте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>: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/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r>
              <a:rPr lang="en-US" sz="2800" b="1" cap="none" dirty="0" smtClean="0">
                <a:ln/>
                <a:solidFill>
                  <a:srgbClr val="0070C0"/>
                </a:solidFill>
                <a:effectLst/>
              </a:rPr>
              <a:t>http://mukhacheva.ucoz.ru/</a:t>
            </a:r>
            <a: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  <a:t/>
            </a:r>
            <a:br>
              <a:rPr lang="ru-RU" sz="2800" b="1" cap="none" dirty="0" smtClean="0">
                <a:ln/>
                <a:solidFill>
                  <a:srgbClr val="0070C0"/>
                </a:solidFill>
                <a:effectLst/>
              </a:rPr>
            </a:br>
            <a:endParaRPr lang="ru-RU" sz="2800" b="1" cap="none" dirty="0">
              <a:ln/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2011-03-26T11:54:34Z</dcterms:created>
  <dcterms:modified xsi:type="dcterms:W3CDTF">2011-11-27T06:06:26Z</dcterms:modified>
</cp:coreProperties>
</file>