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80" r:id="rId3"/>
    <p:sldId id="278" r:id="rId4"/>
    <p:sldId id="279" r:id="rId5"/>
    <p:sldId id="257" r:id="rId6"/>
    <p:sldId id="265" r:id="rId7"/>
    <p:sldId id="258" r:id="rId8"/>
    <p:sldId id="259" r:id="rId9"/>
    <p:sldId id="267" r:id="rId10"/>
    <p:sldId id="260" r:id="rId11"/>
    <p:sldId id="276" r:id="rId12"/>
    <p:sldId id="261" r:id="rId13"/>
    <p:sldId id="262" r:id="rId14"/>
    <p:sldId id="273" r:id="rId15"/>
    <p:sldId id="268" r:id="rId16"/>
    <p:sldId id="269" r:id="rId17"/>
    <p:sldId id="274" r:id="rId18"/>
    <p:sldId id="270" r:id="rId19"/>
    <p:sldId id="27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8A157-D0BB-4044-905F-9074F2AEDFC2}" type="datetimeFigureOut">
              <a:rPr lang="ru-RU" smtClean="0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17C4E-D662-40C0-B29F-62004D8E38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365A10-C3BF-496E-9C62-40DA592B3674}" type="datetimeFigureOut">
              <a:rPr lang="ru-RU" smtClean="0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27254-2604-4A46-A738-8A8D22A1CC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91D47-4207-4A22-B690-4106D6588B45}" type="datetimeFigureOut">
              <a:rPr lang="ru-RU" smtClean="0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740FC-F17F-4B38-BBB0-1143EF9A1D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95B10D-56E1-43CA-B417-99AF5D0ED27D}" type="datetimeFigureOut">
              <a:rPr lang="ru-RU" smtClean="0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3BDB6-40EC-4A86-93F1-E5C43EA8BF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267D8-915C-4AAE-A076-C037391332CE}" type="datetimeFigureOut">
              <a:rPr lang="ru-RU" smtClean="0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0D4249A0-BBE2-4E64-A1C7-8F8691714E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BB120-0F7D-4052-8218-44BD3045AF0D}" type="datetimeFigureOut">
              <a:rPr lang="ru-RU" smtClean="0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863B4-6B67-4566-85D8-7721B397D2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57291E-7B9E-40B5-87FD-2CAC95B72BC8}" type="datetimeFigureOut">
              <a:rPr lang="ru-RU" smtClean="0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662E7-99EF-4478-8042-59540A630E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C3EE6C-D82D-4EE4-AFDF-26CBCB736D41}" type="datetimeFigureOut">
              <a:rPr lang="ru-RU" smtClean="0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C5ECC-7938-4D18-9ADD-8662BE4A6A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27264-0CD2-4C38-A004-17536F5D8C6A}" type="datetimeFigureOut">
              <a:rPr lang="ru-RU" smtClean="0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E8F7A-C4F8-4E10-AD2A-0C0E17B7E1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9D561A-DA35-4344-8A75-CD765A69CC33}" type="datetimeFigureOut">
              <a:rPr lang="ru-RU" smtClean="0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7B30F-36D8-4609-80BA-3A93FF6596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AA5DFF-54B0-435F-9B86-AF3254F7227F}" type="datetimeFigureOut">
              <a:rPr lang="ru-RU" smtClean="0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83D1E-FF8F-4D20-B663-86D11D3676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249CECE-AAD8-4E24-B861-4949CC194CAC}" type="datetimeFigureOut">
              <a:rPr lang="ru-RU" smtClean="0"/>
              <a:pPr>
                <a:defRPr/>
              </a:pPr>
              <a:t>23.10.2015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E55ED6B-960A-4A88-B7D0-5FC4AA84F1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цыри\cascate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5425" y="0"/>
            <a:ext cx="5108575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313" y="1857375"/>
            <a:ext cx="39290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Проект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На тему: «Мцыри»</a:t>
            </a:r>
          </a:p>
          <a:p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" y="3857625"/>
            <a:ext cx="35718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Работу выполняли:</a:t>
            </a:r>
          </a:p>
          <a:p>
            <a:r>
              <a:rPr lang="ru-RU" sz="2400" dirty="0" err="1" smtClean="0">
                <a:solidFill>
                  <a:srgbClr val="FFFF00"/>
                </a:solidFill>
              </a:rPr>
              <a:t>Первякова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П</a:t>
            </a:r>
            <a:r>
              <a:rPr lang="ru-RU" sz="2400" dirty="0" smtClean="0">
                <a:solidFill>
                  <a:srgbClr val="FFFF00"/>
                </a:solidFill>
              </a:rPr>
              <a:t>олина 8Б </a:t>
            </a:r>
            <a:r>
              <a:rPr lang="ru-RU" sz="2400" dirty="0" err="1" smtClean="0">
                <a:solidFill>
                  <a:srgbClr val="FFFF00"/>
                </a:solidFill>
              </a:rPr>
              <a:t>Салагаева</a:t>
            </a:r>
            <a:r>
              <a:rPr lang="ru-RU" sz="2400" dirty="0" smtClean="0">
                <a:solidFill>
                  <a:srgbClr val="FFFF00"/>
                </a:solidFill>
              </a:rPr>
              <a:t> Мария 8Б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Лермонтов- художник</a:t>
            </a:r>
          </a:p>
        </p:txBody>
      </p:sp>
      <p:pic>
        <p:nvPicPr>
          <p:cNvPr id="36868" name="Picture 4" descr="8219496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357313"/>
            <a:ext cx="58594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215063" y="1285875"/>
            <a:ext cx="2928937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«Тот, кому случалось, как мне, бродить по горам пустынным, и долго-долго всматриваться в их причудливые образы, и жадно глотать животворящий воздух, разлитой в этих ущельях, тот, конечно, поймёт моё желание передать,  рассказать, нарисовать эти волшебные картины». </a:t>
            </a:r>
            <a:endParaRPr lang="en-US" sz="2000"/>
          </a:p>
          <a:p>
            <a:r>
              <a:rPr lang="ru-RU" sz="2000"/>
              <a:t>М.Ю.Лермонтов «Герой нашего времени» 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Голова Мцыр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424815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572000" y="1196752"/>
            <a:ext cx="4321175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adder ITC" pitchFamily="82" charset="0"/>
              </a:rPr>
              <a:t>Я знал одной лишь думы власть,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adder ITC" pitchFamily="82" charset="0"/>
              </a:rPr>
              <a:t>Одну – но пламенную страсть: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adder ITC" pitchFamily="82" charset="0"/>
              </a:rPr>
              <a:t>Она, как червь, во мне жила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adder ITC" pitchFamily="82" charset="0"/>
              </a:rPr>
              <a:t>Изгрызла душу и сожгла.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adder ITC" pitchFamily="82" charset="0"/>
              </a:rPr>
              <a:t>Она мечты мои звала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adder ITC" pitchFamily="82" charset="0"/>
              </a:rPr>
              <a:t>От келий душных и молитв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adder ITC" pitchFamily="82" charset="0"/>
              </a:rPr>
              <a:t>В тот чудный мир тревог и битв…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FF00"/>
                </a:solidFill>
                <a:latin typeface="Blackadder ITC" pitchFamily="82" charset="0"/>
              </a:rPr>
              <a:t>                             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adder ITC" pitchFamily="82" charset="0"/>
              </a:rPr>
              <a:t>М.Ю. Лермонтов «Мцыри»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0" y="6524625"/>
            <a:ext cx="4211638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Мцыри. Рисунок Ф.Д. Константинова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0" decel="100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0" decel="1000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0" decel="100000" fill="hold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0" decel="100000" fill="hold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0" decel="100000" fill="hold"/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0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0" decel="100000" fill="hold"/>
                                        <p:tgtEl>
                                          <p:spTgt spid="10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10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0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0" decel="100000" fill="hold"/>
                                        <p:tgtEl>
                                          <p:spTgt spid="10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10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0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00" decel="100000" fill="hold"/>
                                        <p:tgtEl>
                                          <p:spTgt spid="10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41" name="Picture 5" descr="picture_08_w25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39688"/>
            <a:ext cx="8031163" cy="655161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lide0026_image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3" y="236538"/>
            <a:ext cx="8867775" cy="638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1143000"/>
          </a:xfrm>
        </p:spPr>
        <p:txBody>
          <a:bodyPr/>
          <a:lstStyle/>
          <a:p>
            <a:r>
              <a:rPr lang="ru-RU" dirty="0" smtClean="0"/>
              <a:t>Природа у Лермонтова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Природа у Лермонтова – это живое существо. Ему не чужды человеческие страдания, с помощью пейзажа автору удается необыкновенно точно описать внутренний мир героя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От предельно скупых набросков пейзажа монастыря Лермонтов переходит к воплощению свободы – природе леса, он описывает необыкновенное, демоническое буйство звуков и красок.</a:t>
            </a:r>
            <a:endParaRPr lang="ru-RU" dirty="0"/>
          </a:p>
        </p:txBody>
      </p:sp>
      <p:pic>
        <p:nvPicPr>
          <p:cNvPr id="5123" name="Picture 3" descr="F:\мцыри\0_17e42_53574085_XS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57813" y="1857375"/>
            <a:ext cx="3571875" cy="3571875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героя с барсом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 ней автор показывает полное единение Мцыри с природой. Описание битвы идеально гармонирует с пейзажем, мир как бы застыл под луной, наблюдая за сражением; сказочная поляна в лесу является ареной для схватки романтического героя со зверем, воплощением самой природы.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6146" name="Picture 2" descr="F:\мцыри\323637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9125" y="2000250"/>
            <a:ext cx="4495800" cy="3371850"/>
          </a:xfr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642938"/>
            <a:ext cx="4038600" cy="54832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Он наделяет человеческими качествами барса, месяц и лес. </a:t>
            </a:r>
          </a:p>
          <a:p>
            <a:pPr>
              <a:buFont typeface="Wingdings 2" pitchFamily="18" charset="2"/>
              <a:buNone/>
            </a:pPr>
            <a:r>
              <a:rPr lang="ru-RU" dirty="0" smtClean="0"/>
              <a:t>В этой сцене все буйство природы, описанное при побеге Мцыри, теперь отражается в душе читателя; этим автор подчеркивает важность эпизода.</a:t>
            </a:r>
          </a:p>
        </p:txBody>
      </p:sp>
      <p:pic>
        <p:nvPicPr>
          <p:cNvPr id="7170" name="Picture 2" descr="F:\мцыри\284TMCA73T067CADBHXOCCAVGOOXYCA41HTO2CARV0DYKCAXPRFKJCAI4VQLOCA8HYZYZCAEWK6SWCAGJOOHHCAY2ITBHCA1PFNOWCAZXEFEVCA7X0BA1CAGIBUW1CAJ0E78MCA8JVOKMCAR506ITCA6H22T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3500" y="714375"/>
            <a:ext cx="3556000" cy="5126038"/>
          </a:xfr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описания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 самом начале поэмы автор устами Мцыри делает необыкновенно точные зарисовки пейзажей, которыми несчастный юноша успел насладиться за три короткие дня пребывания на воле.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Вид горного пейзажа напомнил беглецу его детство, родной аул. И вот уже перед глазами видение – лунные вечера, блеск оружия, отец на коне. Он вспоминает и звуки песен и речей своих сестер, и рассказы стариков.</a:t>
            </a:r>
            <a:endParaRPr lang="ru-RU" dirty="0"/>
          </a:p>
        </p:txBody>
      </p:sp>
      <p:pic>
        <p:nvPicPr>
          <p:cNvPr id="3075" name="Picture 3" descr="F:\мцыри\animashka-1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73563" y="1857375"/>
            <a:ext cx="4770437" cy="3578225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Вывод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Обилием различных образов и комбинаций пейзажей Лермонтов достигает полного раскрытия образа главного героя. Как и в любом романтическом произведении, в этой поэме пейзажи формируют образ героя, заставляя его играть всеми возможными оттенками чувств.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/>
          </a:p>
        </p:txBody>
      </p:sp>
      <p:pic>
        <p:nvPicPr>
          <p:cNvPr id="4098" name="Picture 2" descr="F:\мцыри\79DNWCAROVYDNCA5JC4Q6CAJY6UWVCAJM94Q4CAOYXQRZCA01DOAVCA7C1RNDCA9RSO6ACAD79OT4CA7D02H1CAUJPQ9QCAQCSQ66CA88JXL8CA6I6E3FCABCDFX8CAM0LZ65CAO9ISI0CA4M1OBVCABWK61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1785938"/>
            <a:ext cx="48323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40"/>
                            </p:stCondLst>
                            <p:childTnLst>
                              <p:par>
                                <p:cTn id="1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sz="7200" dirty="0" smtClean="0"/>
              <a:t>Проблемный вопрос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000" dirty="0" smtClean="0"/>
              <a:t>Какую роль играют картины природы в рассказе Мцыри?</a:t>
            </a:r>
            <a:endParaRPr lang="ru-RU" sz="5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dirty="0" smtClean="0"/>
              <a:t>Цель проекта 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000" dirty="0" smtClean="0"/>
              <a:t>Изучение пейзажа в произведении «Мцыри»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dirty="0" smtClean="0"/>
              <a:t>Задачи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Рассказать </a:t>
            </a:r>
            <a:r>
              <a:rPr lang="ru-RU" sz="4000" dirty="0" smtClean="0"/>
              <a:t>о произведении «Мцыри»</a:t>
            </a:r>
          </a:p>
          <a:p>
            <a:r>
              <a:rPr lang="ru-RU" sz="4000" dirty="0" smtClean="0"/>
              <a:t> </a:t>
            </a:r>
            <a:r>
              <a:rPr lang="ru-RU" sz="4000" dirty="0" smtClean="0"/>
              <a:t>Изучить пейзажи в описании М.Ю.Лермонтова   </a:t>
            </a:r>
          </a:p>
          <a:p>
            <a:r>
              <a:rPr lang="ru-RU" sz="4000" dirty="0" smtClean="0"/>
              <a:t> </a:t>
            </a:r>
            <a:r>
              <a:rPr lang="ru-RU" sz="4000" dirty="0" smtClean="0"/>
              <a:t>Создать презентацию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Портрет Лер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08050"/>
            <a:ext cx="36004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067175" y="1268413"/>
            <a:ext cx="507682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«Синие горы Кавказа, приветствую вас! Вы взлелеяли детство моё, - вы носили меня на своих одичалых руках, облаками меня  одевали,  вы к небу меня приучили, и с той поры всё мечтаю об вас да о небе»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cript MT Bold" pitchFamily="66" charset="0"/>
              </a:rPr>
              <a:t>       М.Ю. Лермонтов. 1832 год.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Автопортр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052513"/>
            <a:ext cx="3313113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68313" y="765175"/>
            <a:ext cx="50387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Тебе,  Кавказ, суровый царь земли,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Я посвящаю снова стих небрежный…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Ещё ребёнком робкими шагами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Взбирался я на </a:t>
            </a:r>
            <a:r>
              <a:rPr lang="ru-RU" sz="20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гордые </a:t>
            </a:r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скалы,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Увитые туманными чалмами,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Как головы поклонников алы.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Там ветер машет вольными крылами,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Там ночевать слетаются орлы;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Я в гости к ним летал мечтой послушной…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Романтический пейзаж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Огромное значение в раскрытие образа одинокого, страдающего и свободного Мцыри имеет романтический пейзаж.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Конфликт двух противоположных миров монастыря резко контрастирует с живым описанием леса, реки, бури и барса. На протяжении всей поэмы пейзаж – фон действия, который не только добавляет красок в разгорающееся противостояние, но и помогает понять природу конфликта.</a:t>
            </a:r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574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Franklin Gothic Book</vt:lpstr>
      <vt:lpstr>Wingdings 2</vt:lpstr>
      <vt:lpstr>Calibri</vt:lpstr>
      <vt:lpstr>Script MT Bold</vt:lpstr>
      <vt:lpstr>Times New Roman</vt:lpstr>
      <vt:lpstr>Blackadder ITC</vt:lpstr>
      <vt:lpstr>Апекс</vt:lpstr>
      <vt:lpstr>Слайд 1</vt:lpstr>
      <vt:lpstr>Проблемный вопрос</vt:lpstr>
      <vt:lpstr>Цель проекта </vt:lpstr>
      <vt:lpstr>Задачи </vt:lpstr>
      <vt:lpstr>Слайд 5</vt:lpstr>
      <vt:lpstr>Слайд 6</vt:lpstr>
      <vt:lpstr>Слайд 7</vt:lpstr>
      <vt:lpstr>Слайд 8</vt:lpstr>
      <vt:lpstr>Романтический пейзаж</vt:lpstr>
      <vt:lpstr>Лермонтов- художник</vt:lpstr>
      <vt:lpstr>Слайд 11</vt:lpstr>
      <vt:lpstr>Слайд 12</vt:lpstr>
      <vt:lpstr>Слайд 13</vt:lpstr>
      <vt:lpstr>Слайд 14</vt:lpstr>
      <vt:lpstr>Природа у Лермонтова</vt:lpstr>
      <vt:lpstr>Встреча героя с барсом</vt:lpstr>
      <vt:lpstr>Слайд 17</vt:lpstr>
      <vt:lpstr>Другие описания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25</cp:revision>
  <dcterms:modified xsi:type="dcterms:W3CDTF">2015-10-23T17:44:14Z</dcterms:modified>
</cp:coreProperties>
</file>