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xray.rusmedserv.com/ok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енька\Desktop\pica4u.ru_1219858249_x-ray_photo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772400" cy="1484784"/>
          </a:xfrm>
        </p:spPr>
        <p:txBody>
          <a:bodyPr/>
          <a:lstStyle/>
          <a:p>
            <a:pPr algn="ctr"/>
            <a:r>
              <a:rPr lang="ru-RU" dirty="0" smtClean="0"/>
              <a:t>Рентген кабинет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949280"/>
            <a:ext cx="3995936" cy="1221952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Работу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выполнила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ученица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11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класса </a:t>
            </a:r>
          </a:p>
          <a:p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МБОУ СОШ № 1 с.Екатеринославка</a:t>
            </a:r>
          </a:p>
          <a:p>
            <a:r>
              <a:rPr lang="ru-RU" sz="1400" b="1" dirty="0" err="1" smtClean="0">
                <a:solidFill>
                  <a:schemeClr val="tx1">
                    <a:lumMod val="95000"/>
                  </a:schemeClr>
                </a:solidFill>
              </a:rPr>
              <a:t>Крицкая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</a:rPr>
              <a:t>Анастасия</a:t>
            </a:r>
            <a:endParaRPr lang="ru-RU" sz="14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ru-RU" dirty="0" smtClean="0"/>
              <a:t>Устройство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/>
          <a:lstStyle/>
          <a:p>
            <a:r>
              <a:rPr lang="ru-RU" b="1" dirty="0" err="1" smtClean="0">
                <a:hlinkClick r:id="rId2"/>
              </a:rPr>
              <a:t>Рентгеноборудование</a:t>
            </a:r>
            <a:r>
              <a:rPr lang="ru-RU" dirty="0" smtClean="0"/>
              <a:t> – основная часть, «изюминка» любого </a:t>
            </a:r>
            <a:r>
              <a:rPr lang="ru-RU" dirty="0" smtClean="0"/>
              <a:t>рентген кабинета</a:t>
            </a:r>
            <a:r>
              <a:rPr lang="ru-RU" dirty="0" smtClean="0"/>
              <a:t>. А «сердцем» любого рентгеновского аппарата является, конечно же, рентгеновская трубка. </a:t>
            </a:r>
            <a:endParaRPr lang="ru-RU" dirty="0"/>
          </a:p>
        </p:txBody>
      </p:sp>
      <p:pic>
        <p:nvPicPr>
          <p:cNvPr id="2050" name="Picture 2" descr="C:\Users\Настенька\Desktop\X-ray_tube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8225" y="4552950"/>
            <a:ext cx="5565775" cy="23050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229600" cy="4572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Нельзя обойти вниманием защиту пациентов и персонала от излишней дозовой </a:t>
            </a:r>
            <a:r>
              <a:rPr lang="ru-RU" sz="2000" dirty="0" smtClean="0"/>
              <a:t>нагрузки. </a:t>
            </a:r>
            <a:r>
              <a:rPr lang="ru-RU" sz="2000" dirty="0" smtClean="0"/>
              <a:t>Защита людей вне </a:t>
            </a:r>
            <a:r>
              <a:rPr lang="ru-RU" sz="2000" dirty="0" smtClean="0"/>
              <a:t>рентген кабинета </a:t>
            </a:r>
            <a:r>
              <a:rPr lang="ru-RU" sz="2000" dirty="0" smtClean="0"/>
              <a:t>начинается еще на стадии проектирования строительства. Весь кабинет экранирован </a:t>
            </a:r>
            <a:r>
              <a:rPr lang="ru-RU" sz="2000" dirty="0" smtClean="0"/>
              <a:t>баритобетоном</a:t>
            </a:r>
            <a:r>
              <a:rPr lang="ru-RU" sz="2000" dirty="0" smtClean="0"/>
              <a:t>, свинцом. Для защиты пациентов и персонала используются специальные </a:t>
            </a:r>
            <a:r>
              <a:rPr lang="ru-RU" sz="2000" dirty="0" smtClean="0"/>
              <a:t>просвинцованные</a:t>
            </a:r>
            <a:r>
              <a:rPr lang="ru-RU" sz="2000" dirty="0" smtClean="0"/>
              <a:t> средства защиты – фартуки, ширмы. Н</a:t>
            </a:r>
            <a:r>
              <a:rPr lang="ru-RU" sz="2000" dirty="0" smtClean="0"/>
              <a:t>ад </a:t>
            </a:r>
            <a:r>
              <a:rPr lang="ru-RU" sz="2000" dirty="0" smtClean="0"/>
              <a:t>дверью горит лампочка, показывающая, когда можно войти. И категорически запрещено находиться посторонним не только рядом с пациентом, но и в смежных комнатах </a:t>
            </a:r>
            <a:r>
              <a:rPr lang="ru-RU" sz="2000" dirty="0" smtClean="0"/>
              <a:t>рентген кабинета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C:\Users\Настенька\Desktop\rentgen-kabi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880" y="3905673"/>
            <a:ext cx="3936120" cy="29523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93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Яркая</vt:lpstr>
      <vt:lpstr>Рентген кабинет</vt:lpstr>
      <vt:lpstr>Устройство</vt:lpstr>
      <vt:lpstr>Защита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работа</dc:title>
  <dc:creator>Настюша_)))</dc:creator>
  <cp:lastModifiedBy>Настюша_)))</cp:lastModifiedBy>
  <cp:revision>10</cp:revision>
  <dcterms:created xsi:type="dcterms:W3CDTF">2013-05-20T06:46:05Z</dcterms:created>
  <dcterms:modified xsi:type="dcterms:W3CDTF">2014-01-24T14:20:31Z</dcterms:modified>
</cp:coreProperties>
</file>