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CFFFD5D-6B44-4ED4-AE82-7E0251199077}" type="datetimeFigureOut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03766B-3551-4830-9A27-4A00CE055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3766B-3551-4830-9A27-4A00CE05582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03766B-3551-4830-9A27-4A00CE055820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93578-A850-47D8-B358-9C41ADE64C47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AFE7A-5915-4CBE-8763-EEAF527BD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34D74-5C0A-462F-BD83-0E6360517AAF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FCC4A-A37E-4070-8AC3-0ACE4D93A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ECE0-507F-417B-8BFA-B696B477DDC5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3D199-DA36-440C-8E67-BD569E443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A1C5A-3934-4437-8842-B3C6D3626F17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D9FFB-6894-4F5F-9090-510DB951AA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D867D-F608-4E77-BF2A-CDB2A730AA0E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678A1-CC60-4BA6-A4C6-C1A6278A1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8390-1164-422E-A8CF-4A1D7650467C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F4B96-2735-48F0-9678-327D86314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FBB38-9841-483C-9A00-25D313B2197D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FA129-E6DE-4CB7-B985-7EF9C54DC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285FA-8934-4106-993D-25C7B0C9ED76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146DD-8AEA-4D86-8DE4-A74A472AE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2075D-EAA5-4F61-BE26-B3503E2B0C3D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16327-376E-4C44-A174-24D9EA196B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8C05C-61F7-4D84-A20A-32B359720BD7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21D3-74D0-422E-A91A-30CFD78BC9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55E3B-CF7E-4DC1-9752-138DB06F956C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F54CF-43CA-4848-A7C7-DE009ADC9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477353-A660-4EF1-B20B-D4D44D8BC425}" type="datetime1">
              <a:rPr lang="ru-RU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D3D8E1-1995-459A-B75A-59B10A484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Лепим  </a:t>
            </a:r>
            <a:b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  </a:t>
            </a:r>
            <a:b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рисуем</a:t>
            </a:r>
            <a:b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ru-RU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142852"/>
            <a:ext cx="8858312" cy="6500858"/>
          </a:xfrm>
          <a:prstGeom prst="rect">
            <a:avLst/>
          </a:prstGeom>
          <a:noFill/>
          <a:ln w="762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5" name="Picture 7" descr="H:\Documents and Settings\Aida\Рабочий стол\НОвая ГРАФИКА сборник\КАРТИНКИ СБОРНИК_ школьные\vi1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42378" flipH="1">
            <a:off x="4545013" y="5521325"/>
            <a:ext cx="7270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H:\Documents and Settings\Aida\Рабочий стол\НОвая ГРАФИКА сборник\КАРТИНКИ СБОРНИК_ школьные\vi1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5000625"/>
            <a:ext cx="1000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7" descr="H:\Documents and Settings\Aida\Рабочий стол\НОвая ГРАФИКА сборник\КАРТИНКИ СБОРНИК_ школьные\vi1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38136">
            <a:off x="5522913" y="5829300"/>
            <a:ext cx="5715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04664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Из  запасной   части   (большая 1/3)  делаем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мордочку</a:t>
            </a:r>
          </a:p>
        </p:txBody>
      </p:sp>
      <p:pic>
        <p:nvPicPr>
          <p:cNvPr id="7" name="Рисунок 6" descr="Как лепить морского кот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511256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Как лепить морского котика"/>
          <p:cNvPicPr/>
          <p:nvPr/>
        </p:nvPicPr>
        <p:blipFill>
          <a:blip r:embed="rId3" cstate="print"/>
          <a:srcRect l="13612" r="25888"/>
          <a:stretch>
            <a:fillRect/>
          </a:stretch>
        </p:blipFill>
        <p:spPr bwMode="auto">
          <a:xfrm>
            <a:off x="5220072" y="1772816"/>
            <a:ext cx="3240360" cy="44644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2068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Прикрепляем черные глазки и ставим на них белые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«капельки».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Рисунок 5" descr="Как лепить морского котика"/>
          <p:cNvPicPr/>
          <p:nvPr/>
        </p:nvPicPr>
        <p:blipFill>
          <a:blip r:embed="rId2" cstate="print"/>
          <a:srcRect t="4615" b="10769"/>
          <a:stretch>
            <a:fillRect/>
          </a:stretch>
        </p:blipFill>
        <p:spPr bwMode="auto">
          <a:xfrm>
            <a:off x="1691680" y="2276872"/>
            <a:ext cx="540060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23528" y="188640"/>
            <a:ext cx="84249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Мяч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 Красный и желтый пластилин нащипываем мелкими кусочками и скатываем в шарик. Чем мельче будут кусочки, тем однороднее будет цвет.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  <p:pic>
        <p:nvPicPr>
          <p:cNvPr id="7" name="Рисунок 6" descr="Как лепить морского котика"/>
          <p:cNvPicPr/>
          <p:nvPr/>
        </p:nvPicPr>
        <p:blipFill>
          <a:blip r:embed="rId2" cstate="print"/>
          <a:srcRect t="28832"/>
          <a:stretch>
            <a:fillRect/>
          </a:stretch>
        </p:blipFill>
        <p:spPr bwMode="auto">
          <a:xfrm>
            <a:off x="1259632" y="3573016"/>
            <a:ext cx="705678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6" name="Рисунок 5" descr="Как лепить морского кот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7488831" cy="56166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2656"/>
            <a:ext cx="85361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Зубастая, но добрая  акула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Рисунок 6" descr="Как слепить акулу"/>
          <p:cNvPicPr/>
          <p:nvPr/>
        </p:nvPicPr>
        <p:blipFill>
          <a:blip r:embed="rId2" cstate="print"/>
          <a:srcRect l="9325" r="17445"/>
          <a:stretch>
            <a:fillRect/>
          </a:stretch>
        </p:blipFill>
        <p:spPr bwMode="auto">
          <a:xfrm>
            <a:off x="1691680" y="1196752"/>
            <a:ext cx="5544616" cy="53285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97643"/>
            <a:ext cx="871296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Для того чтобы слепить добрую акулу понадобится синий пластилин, немного белого и черного. Для злой нужно то же самое, но наша акула будет доброй.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  <p:pic>
        <p:nvPicPr>
          <p:cNvPr id="6" name="Рисунок 5" descr="Как слепить акул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12976"/>
            <a:ext cx="5328592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5" name="Рисунок 4" descr="Как слепить акулу"/>
          <p:cNvPicPr/>
          <p:nvPr/>
        </p:nvPicPr>
        <p:blipFill>
          <a:blip r:embed="rId2" cstate="print"/>
          <a:srcRect t="26662" b="27633"/>
          <a:stretch>
            <a:fillRect/>
          </a:stretch>
        </p:blipFill>
        <p:spPr bwMode="auto">
          <a:xfrm>
            <a:off x="323528" y="2780928"/>
            <a:ext cx="524466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62068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 синего бруска отрезаем примерно четвертую часть (лучше чуть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меньше)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4293096"/>
            <a:ext cx="114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1/4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 rot="16200000">
            <a:off x="4653726" y="3707314"/>
            <a:ext cx="340604" cy="1080120"/>
          </a:xfrm>
          <a:prstGeom prst="lef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76672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Основную часть скатываем с колбаску и заостряем с обеих сторон, это будет тело</a:t>
            </a:r>
          </a:p>
        </p:txBody>
      </p:sp>
      <p:pic>
        <p:nvPicPr>
          <p:cNvPr id="6" name="Рисунок 5" descr="Как слепить акулу"/>
          <p:cNvPicPr/>
          <p:nvPr/>
        </p:nvPicPr>
        <p:blipFill>
          <a:blip r:embed="rId2" cstate="print"/>
          <a:srcRect t="16304"/>
          <a:stretch>
            <a:fillRect/>
          </a:stretch>
        </p:blipFill>
        <p:spPr bwMode="auto">
          <a:xfrm>
            <a:off x="1763688" y="2348880"/>
            <a:ext cx="6048672" cy="41044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5" name="Рисунок 4" descr="Как слепить акул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6048672" cy="4752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67544" y="47667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Из отрезанного кусочка скатываем два маленьких шарика (это будут плавники) и два побольше (хвост и спинной плавник).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32656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Собираем акулу, надрезаем рот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стеком.</a:t>
            </a:r>
          </a:p>
          <a:p>
            <a:pPr algn="ctr"/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Из черного и белого пластилина делаем глаза. </a:t>
            </a:r>
          </a:p>
        </p:txBody>
      </p:sp>
      <p:pic>
        <p:nvPicPr>
          <p:cNvPr id="6" name="Рисунок 5" descr="Как слепить акулу"/>
          <p:cNvPicPr/>
          <p:nvPr/>
        </p:nvPicPr>
        <p:blipFill>
          <a:blip r:embed="rId2" cstate="print"/>
          <a:srcRect t="27342" b="19408"/>
          <a:stretch>
            <a:fillRect/>
          </a:stretch>
        </p:blipFill>
        <p:spPr bwMode="auto">
          <a:xfrm>
            <a:off x="971600" y="3501008"/>
            <a:ext cx="691276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5" name="Рисунок 4" descr="Как лепить морского кот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84784"/>
            <a:ext cx="4896544" cy="4536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11560" y="548680"/>
            <a:ext cx="76526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Морской котик – циркач 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204864"/>
            <a:ext cx="33843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Сделаем 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зубы.</a:t>
            </a:r>
          </a:p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наша акула  готова!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 descr="Как слепить акулу"/>
          <p:cNvPicPr/>
          <p:nvPr/>
        </p:nvPicPr>
        <p:blipFill>
          <a:blip r:embed="rId3" cstate="print"/>
          <a:srcRect l="26159" r="24179"/>
          <a:stretch>
            <a:fillRect/>
          </a:stretch>
        </p:blipFill>
        <p:spPr bwMode="auto">
          <a:xfrm>
            <a:off x="4067944" y="260648"/>
            <a:ext cx="4248472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1052736"/>
            <a:ext cx="784887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</a:rPr>
              <a:t>А  теперь  нарисуйте  своих  животных.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620688"/>
            <a:ext cx="7668344" cy="54200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perspectiveRelaxedModerately">
                <a:rot lat="19800000" lon="0" rev="0"/>
              </a:camera>
              <a:lightRig rig="threePt" dir="t"/>
            </a:scene3d>
            <a:sp3d extrusionH="57150" prstMaterial="dkEdge">
              <a:bevelT w="38100" h="38100"/>
              <a:bevelB w="82550" h="38100" prst="coolSlant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Презентацию  составила  </a:t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учитель  начальных  классов  </a:t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ГБОУ  СОШ  №1055  г. Москвы</a:t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Мухачева  Юлия  Вячеславовна</a:t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Размещение  на  сайтах:</a:t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mukhacheva.ucoz.ru</a:t>
            </a: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</a:t>
            </a:r>
            <a:br>
              <a:rPr kumimoji="0" lang="ru-RU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nsportal.ru/yuliya-vyacheslavovna</a:t>
            </a:r>
            <a:endParaRPr kumimoji="0" lang="ru-RU" sz="3200" b="1" i="0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76672"/>
            <a:ext cx="82089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  работы  понадобятся:</a:t>
            </a:r>
          </a:p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брусок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коричневого пластилина,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немного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белого, черного, красного и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желтого пластилина</a:t>
            </a:r>
            <a:endParaRPr lang="ru-RU" sz="3600" dirty="0" smtClean="0"/>
          </a:p>
        </p:txBody>
      </p:sp>
      <p:pic>
        <p:nvPicPr>
          <p:cNvPr id="7" name="Рисунок 6" descr="Как лепить морского котика"/>
          <p:cNvPicPr/>
          <p:nvPr/>
        </p:nvPicPr>
        <p:blipFill>
          <a:blip r:embed="rId2" cstate="print"/>
          <a:srcRect t="14545" b="10909"/>
          <a:stretch>
            <a:fillRect/>
          </a:stretch>
        </p:blipFill>
        <p:spPr bwMode="auto">
          <a:xfrm>
            <a:off x="1907704" y="3284984"/>
            <a:ext cx="5400600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76672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Коричневый брусок делим на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три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части</a:t>
            </a:r>
          </a:p>
        </p:txBody>
      </p:sp>
      <p:pic>
        <p:nvPicPr>
          <p:cNvPr id="6" name="Рисунок 5" descr="Как лепить морского котика"/>
          <p:cNvPicPr/>
          <p:nvPr/>
        </p:nvPicPr>
        <p:blipFill>
          <a:blip r:embed="rId2" cstate="print"/>
          <a:srcRect b="12357"/>
          <a:stretch>
            <a:fillRect/>
          </a:stretch>
        </p:blipFill>
        <p:spPr bwMode="auto">
          <a:xfrm>
            <a:off x="1763688" y="1844824"/>
            <a:ext cx="5832648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0" y="4725144"/>
            <a:ext cx="8964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Две трети скатываем в колбаску-тело, а одну треть разрезаем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еще  на  три  части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5409810" y="2879222"/>
            <a:ext cx="340604" cy="2880320"/>
          </a:xfrm>
          <a:prstGeom prst="lef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2420888"/>
            <a:ext cx="114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2/3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 rot="16200000">
            <a:off x="2889530" y="3455286"/>
            <a:ext cx="340604" cy="1728192"/>
          </a:xfrm>
          <a:prstGeom prst="lef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483768" y="2492896"/>
            <a:ext cx="114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1/3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" name="Рисунок 12" descr="Как лепить морского котика"/>
          <p:cNvPicPr/>
          <p:nvPr/>
        </p:nvPicPr>
        <p:blipFill>
          <a:blip r:embed="rId3" cstate="print"/>
          <a:srcRect b="15686"/>
          <a:stretch>
            <a:fillRect/>
          </a:stretch>
        </p:blipFill>
        <p:spPr bwMode="auto">
          <a:xfrm>
            <a:off x="1043608" y="1772816"/>
            <a:ext cx="676875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http://www.cosyma.ru/UserFiles/Image/Steki_dlya_lepki/DK11129_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3698" b="28591"/>
          <a:stretch>
            <a:fillRect/>
          </a:stretch>
        </p:blipFill>
        <p:spPr bwMode="auto">
          <a:xfrm rot="3012831" flipH="1">
            <a:off x="6079137" y="2851265"/>
            <a:ext cx="2750141" cy="103711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1" name="Рисунок 10" descr="Как лепить морского котика"/>
          <p:cNvPicPr/>
          <p:nvPr/>
        </p:nvPicPr>
        <p:blipFill>
          <a:blip r:embed="rId2" cstate="print"/>
          <a:srcRect t="29578" b="19718"/>
          <a:stretch>
            <a:fillRect/>
          </a:stretch>
        </p:blipFill>
        <p:spPr bwMode="auto">
          <a:xfrm>
            <a:off x="1043608" y="1052736"/>
            <a:ext cx="7272808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67544" y="404664"/>
            <a:ext cx="847206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Тело вытягиваем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 изгибаем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3" name="Рисунок 12" descr="Как лепить морского котика"/>
          <p:cNvPicPr/>
          <p:nvPr/>
        </p:nvPicPr>
        <p:blipFill>
          <a:blip r:embed="rId3" cstate="print"/>
          <a:srcRect t="7692" b="19231"/>
          <a:stretch>
            <a:fillRect/>
          </a:stretch>
        </p:blipFill>
        <p:spPr bwMode="auto">
          <a:xfrm>
            <a:off x="1043608" y="3429000"/>
            <a:ext cx="7344816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04664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  кусочка, разделенного  на  3  части,  одну  треть  делим  еще  на 3 части  и одну  из  </a:t>
            </a:r>
          </a:p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полученных</a:t>
            </a:r>
          </a:p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частей</a:t>
            </a:r>
          </a:p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убираем. 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Рисунок 7" descr="Как лепить морского котика"/>
          <p:cNvPicPr/>
          <p:nvPr/>
        </p:nvPicPr>
        <p:blipFill>
          <a:blip r:embed="rId2" cstate="print"/>
          <a:srcRect l="53191" t="39216" b="29411"/>
          <a:stretch>
            <a:fillRect/>
          </a:stretch>
        </p:blipFill>
        <p:spPr bwMode="auto">
          <a:xfrm>
            <a:off x="395536" y="2492896"/>
            <a:ext cx="4896544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Левая фигурная скобка 8"/>
          <p:cNvSpPr/>
          <p:nvPr/>
        </p:nvSpPr>
        <p:spPr>
          <a:xfrm rot="16200000">
            <a:off x="1557382" y="3779322"/>
            <a:ext cx="340604" cy="1368152"/>
          </a:xfrm>
          <a:prstGeom prst="lef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725144"/>
            <a:ext cx="1146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1/3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Рисунок 10" descr="Как лепить морского котика"/>
          <p:cNvPicPr/>
          <p:nvPr/>
        </p:nvPicPr>
        <p:blipFill>
          <a:blip r:embed="rId2" cstate="print"/>
          <a:srcRect l="54255" t="41177" b="27451"/>
          <a:stretch>
            <a:fillRect/>
          </a:stretch>
        </p:blipFill>
        <p:spPr bwMode="auto">
          <a:xfrm>
            <a:off x="4139952" y="4437112"/>
            <a:ext cx="2520280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3" name="Прямая со стрелкой 12"/>
          <p:cNvCxnSpPr/>
          <p:nvPr/>
        </p:nvCxnSpPr>
        <p:spPr>
          <a:xfrm>
            <a:off x="2195736" y="4581128"/>
            <a:ext cx="2304256" cy="28803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5868144" y="4581128"/>
            <a:ext cx="576064" cy="172819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766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Из двух </a:t>
            </a:r>
            <a:r>
              <a:rPr lang="ru-RU" sz="4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полученных  маленьких частей  делаем </a:t>
            </a:r>
            <a:r>
              <a:rPr lang="ru-RU" sz="4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колбаски-ласты (задние</a:t>
            </a:r>
            <a:r>
              <a:rPr lang="ru-RU" sz="4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).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Вторую </a:t>
            </a:r>
            <a:r>
              <a:rPr lang="ru-RU" sz="4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часть </a:t>
            </a:r>
            <a:r>
              <a:rPr lang="ru-RU" sz="4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большего куска превращаем </a:t>
            </a:r>
            <a:r>
              <a:rPr lang="ru-RU" sz="40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 передние ласты. Пока это еще колбаски.</a:t>
            </a:r>
            <a:endParaRPr lang="ru-RU" sz="2000" dirty="0"/>
          </a:p>
        </p:txBody>
      </p:sp>
      <p:pic>
        <p:nvPicPr>
          <p:cNvPr id="6" name="Рисунок 5" descr="Как лепить морского котика"/>
          <p:cNvPicPr/>
          <p:nvPr/>
        </p:nvPicPr>
        <p:blipFill>
          <a:blip r:embed="rId2" cstate="print"/>
          <a:srcRect l="54255" t="41177" b="27451"/>
          <a:stretch>
            <a:fillRect/>
          </a:stretch>
        </p:blipFill>
        <p:spPr bwMode="auto">
          <a:xfrm>
            <a:off x="395536" y="4077072"/>
            <a:ext cx="2520280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Как лепить морского котика"/>
          <p:cNvPicPr/>
          <p:nvPr/>
        </p:nvPicPr>
        <p:blipFill>
          <a:blip r:embed="rId3" cstate="print"/>
          <a:srcRect t="30952" b="16667"/>
          <a:stretch>
            <a:fillRect/>
          </a:stretch>
        </p:blipFill>
        <p:spPr bwMode="auto">
          <a:xfrm>
            <a:off x="3347864" y="4653136"/>
            <a:ext cx="49685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 стрелкой 7"/>
          <p:cNvCxnSpPr/>
          <p:nvPr/>
        </p:nvCxnSpPr>
        <p:spPr>
          <a:xfrm flipV="1">
            <a:off x="2051720" y="6021288"/>
            <a:ext cx="5256584" cy="14401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Левая фигурная скобка 9"/>
          <p:cNvSpPr/>
          <p:nvPr/>
        </p:nvSpPr>
        <p:spPr>
          <a:xfrm rot="16200000">
            <a:off x="1845414" y="5363498"/>
            <a:ext cx="340604" cy="1080120"/>
          </a:xfrm>
          <a:prstGeom prst="lef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899592" y="4581128"/>
            <a:ext cx="4320480" cy="6480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5" name="Рисунок 4" descr="Как лепить морского котик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980728"/>
            <a:ext cx="727280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716016" y="1628800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передние ласты</a:t>
            </a: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1844824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задние ласты</a:t>
            </a:r>
            <a:endParaRPr lang="ru-RU" sz="4800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2075D-EAA5-4F61-BE26-B3503E2B0C3D}" type="datetime1">
              <a:rPr lang="ru-RU" smtClean="0"/>
              <a:pPr>
                <a:defRPr/>
              </a:pPr>
              <a:t>09.03.2013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C16327-376E-4C44-A174-24D9EA196BC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76672"/>
            <a:ext cx="86245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Собираем морского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котика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Рисунок 6" descr="Как лепить морского коти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6192688" cy="49685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оре, мезуцы, рыбы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Море, мезуцы, рыбы</Template>
  <TotalTime>120</TotalTime>
  <Words>354</Words>
  <Application>Microsoft Office PowerPoint</Application>
  <PresentationFormat>Экран (4:3)</PresentationFormat>
  <Paragraphs>93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Море, мезуцы, рыбы</vt:lpstr>
      <vt:lpstr>Лепим   и   рисуем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Лепим   и   рисуем</dc:title>
  <dc:creator>Юля</dc:creator>
  <dc:description>http://aida.ucoz.ru</dc:description>
  <cp:lastModifiedBy>Юля</cp:lastModifiedBy>
  <cp:revision>17</cp:revision>
  <dcterms:created xsi:type="dcterms:W3CDTF">2013-02-03T18:00:54Z</dcterms:created>
  <dcterms:modified xsi:type="dcterms:W3CDTF">2013-03-09T13:49:39Z</dcterms:modified>
  <cp:category>шаблоны к Powerpoint</cp:category>
</cp:coreProperties>
</file>