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57" r:id="rId3"/>
    <p:sldId id="258" r:id="rId4"/>
    <p:sldId id="265" r:id="rId5"/>
    <p:sldId id="264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758E-FE80-4C21-B3A2-9FC467CA628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10314-F208-4725-9A78-817A3EB47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Триггер – смайлик в правом верхнем углу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10314-F208-4725-9A78-817A3EB476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0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10314-F208-4725-9A78-817A3EB476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10314-F208-4725-9A78-817A3EB476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Триггеры – изображения животных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10314-F208-4725-9A78-817A3EB476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1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Триггеры – изображения животных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10314-F208-4725-9A78-817A3EB476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5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2995">
            <a:off x="3730851" y="4661667"/>
            <a:ext cx="1763486" cy="539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3" y="869620"/>
            <a:ext cx="2121764" cy="3318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" y="2562222"/>
            <a:ext cx="4865384" cy="4058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7701" flipV="1">
            <a:off x="4049601" y="5566164"/>
            <a:ext cx="1763486" cy="601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7828" y="1122363"/>
            <a:ext cx="427808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7828" y="3602038"/>
            <a:ext cx="427808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69" y="2092"/>
            <a:ext cx="1319831" cy="1812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41" y="4341312"/>
            <a:ext cx="2102197" cy="25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8" y="5400931"/>
            <a:ext cx="1324085" cy="1492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79" y="3052378"/>
            <a:ext cx="4535646" cy="3796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69" y="2092"/>
            <a:ext cx="1319831" cy="1812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2995">
            <a:off x="5576208" y="5134614"/>
            <a:ext cx="1763486" cy="539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2075" flipV="1">
            <a:off x="5925033" y="5579654"/>
            <a:ext cx="1763486" cy="601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635683"/>
            <a:ext cx="8210550" cy="20059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2450" y="2681175"/>
            <a:ext cx="8210550" cy="9764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4" y="4157198"/>
            <a:ext cx="2265212" cy="27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25316"/>
            <a:ext cx="1271126" cy="1432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87" y="5425316"/>
            <a:ext cx="1271126" cy="1432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8" y="4559267"/>
            <a:ext cx="1382486" cy="216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86" y="5195283"/>
            <a:ext cx="2034132" cy="1526193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62184"/>
            <a:ext cx="1407167" cy="1695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714" y="5162184"/>
            <a:ext cx="1306286" cy="169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woPt" dir="t"/>
            </a:scene3d>
            <a:sp3d extrusionH="57150" prstMaterial="flat">
              <a:bevelT w="38100" h="38100"/>
              <a:bevelB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C3D2-BB7B-4455-B878-9686029713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BBA45-9A9C-47BE-818E-1B6F92136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frame">
            <a:avLst>
              <a:gd name="adj1" fmla="val 2595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899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6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91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B291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91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91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9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c.academic.ru/dic.nsf/enc3p/234910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source=wiz&amp;img_url=https://presentacii.ru/documents_2/4f88959978b36c86b0ac884f4ae0816c/img15.jpg&amp;p=3&amp;text=&#1089;&#1086;&#1086;&#1073;&#1097;&#1077;&#1089;&#1090;&#1074;&#1086;%20&#1083;&#1091;&#1075;%20&#1082;&#1072;&#1088;&#1090;&#1080;&#1085;&#1082;&#1072;&amp;pos=132&amp;lr=11339&amp;rpt=simage" TargetMode="External"/><Relationship Id="rId3" Type="http://schemas.openxmlformats.org/officeDocument/2006/relationships/hyperlink" Target="https://yandex.ru/images/search?source=wiz&amp;img_url=https://f1.upet.com/6_6GtlL1GLDx_D.jpg&amp;p=3&amp;text=&#1083;&#1080;&#1089;&#1090;&#1086;&#1074;&#1086;&#1081;%20&#1086;&#1087;&#1072;&#1076;&amp;pos=147&amp;lr=11339&amp;rpt=simage" TargetMode="External"/><Relationship Id="rId7" Type="http://schemas.openxmlformats.org/officeDocument/2006/relationships/hyperlink" Target="https://www.regenerative.com/wp-content/uploads/2014/06/photodune-4413433-fish-pond-and-green-trees-around-s.jpg" TargetMode="External"/><Relationship Id="rId2" Type="http://schemas.openxmlformats.org/officeDocument/2006/relationships/hyperlink" Target="http://www.nyf.hu/others/html/kornyezettud/mm/kornytud/termved/tgy8/vsorara1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gslide.ru/images/5/4168/831/img15.jpg" TargetMode="External"/><Relationship Id="rId5" Type="http://schemas.openxmlformats.org/officeDocument/2006/relationships/hyperlink" Target="https://yandex.ru/images/search?p=10&amp;text=&#1073;&#1077;&#1088;&#1082;&#1091;&#1090;%20&#1092;&#1086;&#1090;&#1086;&amp;img_url=https://www.eagles.org/wp-content/uploads/2016/01/landing-eagle-western-wyoming-800.jpg&amp;pos=418&amp;rpt=simage&amp;lr=11339" TargetMode="External"/><Relationship Id="rId10" Type="http://schemas.openxmlformats.org/officeDocument/2006/relationships/hyperlink" Target="https://yandex.ru/images/search?source=wiz&amp;img_url=https://ds01.infourok.ru/uploads/ex/062f/0000544e-81f087bf/2/img5.jpg&amp;p=2&amp;text=&#1089;&#1086;&#1086;&#1073;&#1097;&#1077;&#1089;&#1090;&#1074;&#1086;%20&#1090;&#1091;&#1085;&#1076;&#1088;&#1072;%20&#1082;&#1072;&#1088;&#1090;&#1080;&#1085;&#1082;&#1072;&amp;pos=89&amp;lr=11339&amp;rpt=simage" TargetMode="External"/><Relationship Id="rId4" Type="http://schemas.openxmlformats.org/officeDocument/2006/relationships/hyperlink" Target="https://yandex.ru/images/search?p=2&amp;text=&#1076;&#1086;&#1078;&#1076;&#1077;&#1074;&#1086;&#1081;%20&#1095;&#1077;&#1088;&#1074;&#1100;%20&#1092;&#1086;&#1090;&#1086;&amp;img_url=https://zotan.ru/files/images/items/1/1835zeb170788.jpg&amp;pos=91&amp;rpt=simage&amp;lr=11339" TargetMode="External"/><Relationship Id="rId9" Type="http://schemas.openxmlformats.org/officeDocument/2006/relationships/hyperlink" Target="https://yandex.ru/images/search?source=wiz&amp;img_url=https://i.artfile.me/wallpaper/21-10-2013/1920x1080/priroda-pustyni-trava-kaktusy-gory-pusty-759539.jpg&amp;p=2&amp;text=&#1089;&#1086;&#1086;&#1073;&#1097;&#1077;&#1089;&#1090;&#1074;&#1086;%20&#1087;&#1091;&#1089;&#1090;&#1099;&#1085;&#1103;%20&#1082;&#1072;&#1088;&#1090;&#1080;&#1085;&#1082;&#1072;&amp;pos=84&amp;lr=11339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>
              <a:lnSpc>
                <a:spcPct val="150000"/>
              </a:lnSpc>
            </a:pPr>
            <a:r>
              <a:rPr lang="ru-RU" sz="3200" b="1" dirty="0" smtClean="0"/>
              <a:t>Дидактические интерактивные материалы </a:t>
            </a:r>
          </a:p>
          <a:p>
            <a:pPr marL="44450" algn="ctr">
              <a:lnSpc>
                <a:spcPct val="150000"/>
              </a:lnSpc>
            </a:pPr>
            <a:r>
              <a:rPr lang="ru-RU" sz="3200" b="1" dirty="0" smtClean="0"/>
              <a:t>биология 5 класс</a:t>
            </a:r>
            <a:endParaRPr lang="ru-RU" dirty="0" smtClean="0"/>
          </a:p>
          <a:p>
            <a:pPr marL="44450" indent="1208088" algn="ctr">
              <a:lnSpc>
                <a:spcPct val="150000"/>
              </a:lnSpc>
            </a:pPr>
            <a:r>
              <a:rPr lang="ru-RU" sz="2400" dirty="0" smtClean="0"/>
              <a:t>по теме </a:t>
            </a:r>
          </a:p>
          <a:p>
            <a:pPr marL="44450" indent="2111375" algn="ctr">
              <a:lnSpc>
                <a:spcPct val="150000"/>
              </a:lnSpc>
            </a:pPr>
            <a:r>
              <a:rPr lang="ru-RU" altLang="ru-RU" sz="2400" b="1" dirty="0" smtClean="0"/>
              <a:t>«Природные сообщества. Цепи питания»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7377" y="2690204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r"/>
            <a:r>
              <a:rPr lang="ru-RU" altLang="ru-RU" dirty="0" smtClean="0"/>
              <a:t>Республики Хакасия</a:t>
            </a: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1930400" algn="ctr">
              <a:buFontTx/>
              <a:buNone/>
            </a:pPr>
            <a:r>
              <a:rPr lang="ru-RU" altLang="ru-RU" dirty="0" smtClean="0"/>
              <a:t>Арбаты </a:t>
            </a:r>
            <a:r>
              <a:rPr lang="ru-RU" altLang="ru-RU" dirty="0"/>
              <a:t>– </a:t>
            </a:r>
            <a:r>
              <a:rPr lang="ru-RU" altLang="ru-RU" dirty="0" smtClean="0"/>
              <a:t>2018г</a:t>
            </a:r>
            <a:r>
              <a:rPr lang="ru-RU" altLang="ru-RU" dirty="0"/>
              <a:t>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650648"/>
            <a:ext cx="606655" cy="2058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82" y="13605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Повторим, что знаем?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736" y="1556792"/>
            <a:ext cx="8686800" cy="31267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+mj-lt"/>
              </a:rPr>
              <a:t>1. Составьте пищевые цепи, используя организмы, приведенные ниже</a:t>
            </a:r>
            <a:r>
              <a:rPr lang="ru-RU" b="1" i="1" dirty="0" smtClean="0"/>
              <a:t>:</a:t>
            </a:r>
          </a:p>
          <a:p>
            <a:pPr algn="ctr">
              <a:buNone/>
            </a:pPr>
            <a:endParaRPr lang="ru-RU" sz="1400" b="1" i="1" dirty="0" smtClean="0"/>
          </a:p>
          <a:p>
            <a:pPr>
              <a:buNone/>
            </a:pPr>
            <a:r>
              <a:rPr lang="ru-RU" b="1" dirty="0" smtClean="0">
                <a:latin typeface="+mj-lt"/>
              </a:rPr>
              <a:t>Лес</a:t>
            </a:r>
            <a:r>
              <a:rPr lang="ru-RU" dirty="0" smtClean="0"/>
              <a:t>: _________ ----  ____________----__________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+mj-lt"/>
              </a:rPr>
              <a:t>Озеро</a:t>
            </a:r>
            <a:r>
              <a:rPr lang="ru-RU" dirty="0" smtClean="0"/>
              <a:t>: ______________---- ________ -----_______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552783"/>
            <a:ext cx="86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Дуб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452" y="5544073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Щука</a:t>
            </a:r>
            <a:r>
              <a:rPr lang="ru-RU" sz="3200" b="1" dirty="0">
                <a:solidFill>
                  <a:srgbClr val="FF0000"/>
                </a:solidFill>
                <a:latin typeface="Calibri Light"/>
              </a:rPr>
              <a:t> 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620" y="5544073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Белка</a:t>
            </a:r>
            <a:r>
              <a:rPr lang="ru-RU" sz="3200" b="1" dirty="0">
                <a:solidFill>
                  <a:srgbClr val="FF0000"/>
                </a:solidFill>
                <a:latin typeface="Calibri Light"/>
              </a:rPr>
              <a:t> 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2788" y="5571818"/>
            <a:ext cx="150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Карась</a:t>
            </a:r>
            <a:r>
              <a:rPr lang="ru-RU" sz="3200" b="1" dirty="0">
                <a:solidFill>
                  <a:srgbClr val="FF0000"/>
                </a:solidFill>
                <a:latin typeface="Calibri Light"/>
              </a:rPr>
              <a:t> 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4996" y="5580529"/>
            <a:ext cx="17588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Личинки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комара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6228601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Соболь</a:t>
            </a:r>
            <a:r>
              <a:rPr lang="ru-RU" sz="3200" b="1" dirty="0">
                <a:solidFill>
                  <a:srgbClr val="FF0000"/>
                </a:solidFill>
                <a:latin typeface="Calibri Light"/>
              </a:rPr>
              <a:t> 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86" y="310718"/>
            <a:ext cx="1101328" cy="814026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987824" y="292494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955656" y="292494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33446" y="3933056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444208" y="3933056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17" y="2636912"/>
            <a:ext cx="8964488" cy="169277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66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 Light"/>
                <a:hlinkClick r:id="rId5"/>
              </a:rPr>
              <a:t>ЦЕПЬ ПИТАНИЯ</a:t>
            </a:r>
            <a:r>
              <a:rPr lang="ru-RU" sz="4800" b="1" dirty="0">
                <a:solidFill>
                  <a:srgbClr val="0066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 Light"/>
              </a:rPr>
              <a:t> </a:t>
            </a:r>
            <a:r>
              <a:rPr lang="ru-RU" sz="2800" b="1" dirty="0">
                <a:solidFill>
                  <a:srgbClr val="A5A5A5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—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Calibri Light"/>
                <a:ea typeface="Batang" panose="02030600000101010101" pitchFamily="18" charset="-127"/>
              </a:rPr>
              <a:t>трофические (пищевые) взаимоотношения  между организмами, в котором каждое предыдущий организм служит пищей для последующего</a:t>
            </a:r>
            <a:endParaRPr lang="ru-RU" sz="2800" b="1" dirty="0">
              <a:solidFill>
                <a:srgbClr val="A5A5A5">
                  <a:lumMod val="50000"/>
                </a:srgbClr>
              </a:solidFill>
              <a:latin typeface="Calibri Light"/>
              <a:ea typeface="Batang" panose="02030600000101010101" pitchFamily="18" charset="-127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22089" y="6603804"/>
            <a:ext cx="606655" cy="2058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9066E-6 C 0.00139 -0.0118 0.00486 -0.02498 0.00486 -0.03654 C 0.28507 -0.2655 0.16285 -0.09898 0.21597 -0.22873 C 0.22031 -0.25972 0.21719 -0.28631 0.21111 -0.31522 C 0.20886 -0.32586 0.20747 -0.33673 0.20365 -0.34575 C 0.20035 -0.3617 0.19722 -0.37789 0.19358 -0.39385 C 0.19288 -0.39755 0.19271 -0.40194 0.19097 -0.40541 C 0.18646 -0.41675 0.18524 -0.42692 0.18524 -0.43987 " pathEditMode="relative" rAng="0" ptsTypes="fffffff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21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3959E-6 C 0.00486 -0.00578 0.00695 -0.01041 0.01302 -0.01272 C 0.01788 -0.02151 0.02361 -0.02151 0.02986 -0.02567 C 0.04722 -0.03724 0.06528 -0.037 0.08368 -0.03816 C 0.08663 -0.03978 0.08993 -0.04024 0.09288 -0.04255 C 0.09427 -0.04348 0.09514 -0.04556 0.0967 -0.04672 C 0.09792 -0.04764 0.09931 -0.0481 0.10052 -0.04857 C 0.11858 -0.07771 0.10035 -0.04695 0.10972 -0.06568 C 0.11094 -0.06799 0.11198 -0.071 0.11354 -0.07216 C 0.11597 -0.07401 0.11892 -0.07378 0.12153 -0.07424 C 0.12431 -0.08071 0.12778 -0.08511 0.13073 -0.09112 C 0.13264 -0.09505 0.13594 -0.10361 0.13594 -0.10338 C 0.13941 -0.12119 0.13455 -0.10037 0.13993 -0.11425 C 0.14063 -0.1161 0.14063 -0.11841 0.14115 -0.12072 C 0.14202 -0.12304 0.14288 -0.12465 0.14375 -0.12674 C 0.14514 -0.13344 0.15035 -0.1457 0.15035 -0.14547 C 0.15191 -0.15333 0.15417 -0.1605 0.15677 -0.16721 C 0.15816 -0.17553 0.15903 -0.18108 0.16215 -0.18825 C 0.16424 -0.19797 0.16736 -0.20722 0.17118 -0.21554 C 0.17153 -0.21739 0.17188 -0.21947 0.17257 -0.22179 C 0.17327 -0.2241 0.17448 -0.22595 0.17517 -0.22826 C 0.18021 -0.2463 0.175 -0.23589 0.18038 -0.24514 C 0.18472 -0.26503 0.18785 -0.28515 0.18958 -0.30597 C 0.18889 -0.34228 0.1908 -0.35361 0.18577 -0.37997 C 0.18247 -0.39801 0.17396 -0.41605 0.17396 -0.43455 " pathEditMode="relative" rAng="0" ptsTypes="ffffffffffffffffffffffff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21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C 0.01285 -0.00486 0.02587 -0.00347 0.0382 0.00231 C 0.04237 0.00832 0.04375 0.00832 0.04931 0.00601 C 0.05487 0.00069 0.05503 -0.00232 0.05312 -0.01203 C 0.05243 -0.01596 0.05053 -0.0229 0.05053 -0.02267 C 0.05053 -0.02313 0.05087 -0.04256 0.05312 -0.04788 C 0.06007 -0.06568 0.07066 -0.07702 0.0802 -0.09135 C 0.08542 -0.09922 0.08959 -0.11101 0.09497 -0.11841 C 0.10469 -0.13206 0.11251 -0.14362 0.12466 -0.15264 C 0.12674 -0.15426 0.12796 -0.15773 0.12987 -0.15981 C 0.13212 -0.16258 0.13594 -0.16513 0.13837 -0.16698 C 0.14202 -0.17461 0.14462 -0.17299 0.14948 -0.17785 C 0.15417 -0.18317 0.1573 -0.18779 0.1632 -0.19057 C 0.16893 -0.19612 0.17622 -0.19866 0.18282 -0.20144 C 0.1908 -0.20514 0.1974 -0.20999 0.20504 -0.21393 C 0.20903 -0.21971 0.21372 -0.22063 0.21876 -0.22295 C 0.22778 -0.22734 0.23698 -0.23081 0.24584 -0.23567 C 0.25174 -0.2389 0.25573 -0.24422 0.26198 -0.24653 C 0.27136 -0.25532 0.28108 -0.2648 0.29167 -0.26989 C 0.29862 -0.27313 0.30296 -0.28169 0.31025 -0.28423 C 0.31841 -0.29672 0.31424 -0.29371 0.32136 -0.29695 C 0.32587 -0.30158 0.32969 -0.3069 0.3349 -0.30921 C 0.33664 -0.31245 0.33768 -0.31591 0.33976 -0.31846 C 0.34705 -0.32771 0.35643 -0.33187 0.36337 -0.34205 C 0.37448 -0.35824 0.38039 -0.37951 0.38421 -0.40148 C 0.3849 -0.43039 0.38716 -0.45907 0.38421 -0.48798 C 0.38264 -0.5044 0.37691 -0.51712 0.37691 -0.53446 " pathEditMode="relative" rAng="0" ptsTypes="ffffffffffffffffffffffffff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-26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7 -0.01505 C 0.06788 -0.025 0.06459 -0.03866 0.06129 -0.04676 C 0.06042 -0.04861 0.05886 -0.04907 0.05799 -0.05093 C 0.05261 -0.06181 0.05643 -0.06273 0.04722 -0.07454 C 0.04202 -0.08125 0.03698 -0.08611 0.03125 -0.09144 C 0.02986 -0.09236 0.02847 -0.09352 0.02709 -0.09537 C 0.02622 -0.09676 0.0257 -0.09884 0.02483 -0.09977 C 0.02118 -0.1037 0.01615 -0.10602 0.01198 -0.10787 C -0.00278 -0.12361 -0.02031 -0.13333 -0.03594 -0.14398 C -0.03975 -0.15139 -0.04462 -0.15069 -0.04982 -0.15232 C -0.07604 -0.16898 -0.09305 -0.16782 -0.12344 -0.16921 C -0.14305 -0.15972 -0.16493 -0.16505 -0.18541 -0.1625 C -0.20295 -0.16458 -0.21944 -0.16921 -0.23663 -0.17338 C -0.24774 -0.18032 -0.23871 -0.17569 -0.2526 -0.1794 C -0.26024 -0.18171 -0.26771 -0.18657 -0.275 -0.19028 C -0.28107 -0.19306 -0.2875 -0.19491 -0.29323 -0.19861 C -0.29896 -0.20602 -0.30382 -0.20764 -0.31041 -0.20903 C -0.32986 -0.22199 -0.34948 -0.23171 -0.36805 -0.24931 C -0.37222 -0.25764 -0.37691 -0.26597 -0.38177 -0.27245 C -0.38316 -0.27662 -0.38403 -0.28171 -0.38594 -0.28495 C -0.3868 -0.28657 -0.38784 -0.28773 -0.38819 -0.28935 C -0.39271 -0.30069 -0.39201 -0.30394 -0.39896 -0.3081 C -0.40087 -0.30787 -0.40312 -0.30764 -0.40521 -0.30625 C -0.40885 -0.30394 -0.4118 -0.29769 -0.4158 -0.29769 " pathEditMode="relative" rAng="0" ptsTypes="fffffffffffffffffffffff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7262E-6 C 0.00434 -0.00647 0.00486 -0.01411 0.00608 -0.0222 C 0.00747 -0.04718 0.00643 -0.0858 0.02101 -0.10523 C 0.02275 -0.11263 0.02657 -0.11679 0.03108 -0.12188 C 0.03959 -0.13136 0.04792 -0.14038 0.05868 -0.14523 C 0.06719 -0.15287 0.07743 -0.15726 0.08733 -0.16189 C 0.08993 -0.16304 0.09219 -0.16559 0.0948 -0.16674 C 0.10504 -0.18131 0.08889 -0.15911 0.10105 -0.17183 C 0.10226 -0.17299 0.10261 -0.1753 0.10365 -0.17669 C 0.10782 -0.18339 0.11372 -0.18779 0.11736 -0.19496 C 0.11893 -0.19819 0.12049 -0.20189 0.12223 -0.20513 C 0.12309 -0.20675 0.12483 -0.20999 0.12483 -0.20976 C 0.1283 -0.2241 0.12882 -0.23658 0.13004 -0.25162 C 0.12882 -0.25879 0.12865 -0.26179 0.12726 -0.26827 C 0.12657 -0.27151 0.1257 -0.27498 0.12483 -0.27821 C 0.12448 -0.27983 0.12223 -0.28122 0.12223 -0.28122 " pathEditMode="relative" rAng="0" ptsTypes="fffffffffffffff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14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3959E-6 C 0.00226 -0.00324 0.00573 -0.00555 0.00695 -0.00971 C 0.00747 -0.01133 0.00747 -0.01341 0.00834 -0.01457 C 0.01268 -0.02035 0.01823 -0.02452 0.02257 -0.0303 C 0.02796 -0.03724 0.03073 -0.04556 0.03698 -0.05134 C 0.04289 -0.06314 0.06303 -0.06892 0.07292 -0.07031 C 0.08507 -0.07424 0.07917 -0.07285 0.0908 -0.07493 C 0.175 -0.07401 0.25591 -0.07008 0.33994 -0.06869 C 0.40087 -0.06684 0.46181 -0.06545 0.52292 -0.06406 C 0.55556 -0.06522 0.5816 -0.06637 0.61198 -0.07678 C 0.62292 -0.08071 0.6323 -0.09112 0.64289 -0.09598 C 0.65087 -0.10569 0.63855 -0.09135 0.65018 -0.1006 C 0.66198 -0.11008 0.64636 -0.10245 0.6573 -0.10708 C 0.66563 -0.11448 0.66441 -0.11957 0.66928 -0.12928 C 0.675 -0.15241 0.68455 -0.17438 0.6849 -0.19958 C 0.68525 -0.22433 0.6849 -0.24954 0.6849 -0.27428 " pathEditMode="relative" rAng="0" ptsTypes="fffffffffffffffA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13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24" y="181111"/>
            <a:ext cx="7886700" cy="93610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Составьте цепь питания</a:t>
            </a:r>
            <a:endParaRPr lang="ru-RU" sz="6000" dirty="0"/>
          </a:p>
        </p:txBody>
      </p:sp>
      <p:sp>
        <p:nvSpPr>
          <p:cNvPr id="7170" name="AutoShape 2" descr="&amp;Kcy;&amp;acy;&amp;rcy;&amp;tcy;&amp;icy;&amp;ncy;&amp;kcy;&amp;icy; &amp;pcy;&amp;ocy; &amp;zcy;&amp;acy;&amp;pcy;&amp;rcy;&amp;ocy;&amp;scy;&amp;ucy; &amp;kcy;&amp;acy;&amp;rcy;&amp;tcy;&amp;icy;&amp;ncy;&amp;kcy;&amp;acy; &amp;lcy;&amp;iecy;&amp;scy;&amp;ncy;&amp;ocy;&amp;jcy; &amp;ocy;&amp;p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172" name="AutoShape 4" descr="&amp;Kcy;&amp;acy;&amp;rcy;&amp;tcy;&amp;icy;&amp;ncy;&amp;kcy;&amp;icy; &amp;pcy;&amp;ocy; &amp;zcy;&amp;acy;&amp;pcy;&amp;rcy;&amp;ocy;&amp;scy;&amp;ucy; &amp;kcy;&amp;acy;&amp;rcy;&amp;tcy;&amp;icy;&amp;ncy;&amp;kcy;&amp;acy; &amp;lcy;&amp;iecy;&amp;scy;&amp;ncy;&amp;ocy;&amp;jcy; &amp;ocy;&amp;p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174" name="AutoShape 6" descr="&amp;Kcy;&amp;acy;&amp;rcy;&amp;tcy;&amp;icy;&amp;ncy;&amp;kcy;&amp;icy; &amp;pcy;&amp;ocy; &amp;zcy;&amp;acy;&amp;pcy;&amp;rcy;&amp;ocy;&amp;scy;&amp;ucy; &amp;kcy;&amp;acy;&amp;rcy;&amp;tcy;&amp;icy;&amp;ncy;&amp;kcy;&amp;acy; &amp;lcy;&amp;iecy;&amp;scy;&amp;ncy;&amp;ocy;&amp;jcy; &amp;ocy;&amp;p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176" name="AutoShape 8" descr="data:image/jpeg;base64,/9j/4AAQSkZJRgABAQAAAQABAAD/2wCEAAkGBxQTEhQUExQWFhUWGB4bGBgYGB4eIBweHh8eHh8cHhwhHSgjHB8lIhweITEiJSkrLi4uHR8zODMsNygtLisBCgoKDg0OGxAQGywkICQsLDQsLCwsLCwvLCw0LCwsLCwsLCwsLCwsLCwsLCwsLCwsLCwsLCwsLCwsLCwsLCwsLP/AABEIAMIBAwMBIgACEQEDEQH/xAAbAAACAgMBAAAAAAAAAAAAAAAFBgMEAAIHAf/EAD8QAAIBAgQEBAMGBAYCAQUAAAECEQMhAAQSMQVBUWEGEyJxMoGRQqGxwdHwFCNS4QcVFjNi8XKCNCRTkrLC/8QAGQEAAwEBAQAAAAAAAAAAAAAAAQIDBAAF/8QAKBEAAgICAgEFAAEFAQAAAAAAAAECESExAxJBEyIyUWFxBEJSocEz/9oADAMBAAIRAxEAPwBSTiLU8wtRDOiyyIlbjb5nFzjniarmQKZ0qiwQo35bk3iwMCB9BjROGgKGJEzcAXB5W54MeFfDqhjmapUreFIsSNiZ3AvGMydu0bHJUDsxwSjV0LUSW0hdSzuB1HL+2KT8O8o+hJkdDvP7/TB7xAg8ym9A2c6W0gHSQLNEWHU7csGvDPA6j0afnlA+ok1J3WbEAm8jCq1Gmxe2bQn8LpsGkggTt74Z6ubUIrABSObjbsBznF7i3h80HFRkNWjv5lIXUi4BWSR3afpzD1szlqklkqKk6dZmJO41AyCRyHLDd1pDK3kH1OMU4HmNUMvLsi6dMfZjmLCY5E/NrGYSuNgREj9/TFLJZDLspCLTZBuAARMW+6MeV3Sm1KmlGQzQWCwqCPx5RgSkqOq2bV1ZKqskCbbTHyIPbEHHspUbyy0uDYzY9j0HTDlwLhVMEuw2ECTO9zi2cpTBOtVafhJFx8sIuSKyC3dHNG4OxplkSEB3wNpMysIU7wYXUQOsbD546FxXj2Xpt5RGt2mKQj7xso/YFsLPijjtKmjU0vWdGVQihtLRA1XgCT/bCQn2laRW31pkfhry8uzO50rH2hqgmYHpB5W+XfEvF6SV281FeqUFghcKbdJAkdvvwO4NwzTSVmqTUqN/MMyCINjh84Vw9FXTqPOGWxH47Ya3YjaRP4XyYFENVpeXVcXX06wOV1269pvgHxqslVwqhgqNfUQSb/Ow5nnyxvlPEzUyUrLcbMu56ahznqMUshxlFqVHqLUl/hXTOodpgbzaeuB2UsC9XHLNadDyYqCoWUzBHpnoCeY7m+N6bg1NerVUH2SwsD92Pc7SSqUIp1hG6KliLwNwAdpgGMbUOAEnXVmDEUwxIUTsWG56xAxbCJ2/JtVrqWAYRz9AnbrEnG1ZdUlVafkAfcEz92Nc09LL+WsN6zpWBMfoP3sLWKLHnIwGcitoc2AUEbXJI+kfjgXxDg7ZzUrA1BSkqBABeNpM9hfaTiavxvynhdAaoTBc2AESYkSf3yxGvHqlOoKeXCMTdnNwSd7Lufna2FlJ+B4RtZF7L8YYvRpZGkEeoSHUr6QBINJp3EA6r7e+Ootw2kKSDQqikBAUkKsC5F9hJIntgFwbJigjVGJOpmYgcixk23vO+GChVWol4IJEDfaCDEWIP0jD2LLDEfimS0TUBqgkG6nYE7E/EWO4na2xx7k/E+Zo0dRQVhHp12a3UjfFjinBGfNO5qutOAdOtvLO0gjaJG9v01y9agoFCotl+0XkkEkgi1xy36b4WCetjSZVy/jnNVBpfK00Rj/uKxtF9j8W3Ub42fxnpOmvp5f7NQOoB6ixBm0HvfrFxjKUjUpmhZYIM23gAb7bnblhdzPDULanuFJmTBEfMWwzVP6Oi8DFwrxOSagqMoUkFDptHaPkd8MeVyWtNeumwbmm1/c7455VywLG0KRaPu9sXuCcLJ1y5UmQhkgjnPbEXkqtDdVydirbjYxY+564C53JtBE6RA9S6Zmb7gjpywL4jmcwV8pqnpWQQhPq7lp1N898DW/lreZImzbRz98V44XoSc62WqvnqSvm6gNicu7E/NYU/IYzDxwirla9GnVqU6Jd1GuQPiFm+8HGY01IzdhcOaHmaiNSk2tETzjr+WNc74hpUaxoVBVYWCikFO4lidTC9xHSDgweH+QoO457W3uLTzwNpZYCrUqsmpT8VgQw6GewB5RHvjLaWy9XhBrgL0KkhFZKQgXYnUffl3A674daGXp6AALAQLCP0wq5PiOWCBUR1C/ZAAnrMH33xJV8YUqPxs1zZAsieV9unT7sJfZnSi/CHSl6VC2IiNtug/YxX4lkaTUyj6CpEsGA0jvyj35b4Q81/iDpZW8n+TBBZXlpj+iIInvgDxfxJU4goXSVo6p029WnYtBJY6uoA6dcFpdbFjCXagzkeH+SS9FtdAyDBkwOan7UdNyJ3xcqZRC1OshB5gzuCI/P5YQH4pXoOFSq6apgavSf/Q2Pe2+C/CONVcrT11Q5R6kaQu03kNMCf6THbAjF+S0mdP4dmCVWI2uBfEPF8waaFua9cB+B+IaFbWqfEI1SCCJkDtym2JeMZw+Sym+kG/UYz80qwLGObFTP+E1TVUGaSpUdpYgeqTc3kxO0m4wEz2XqUnBy9Ono2LEaiD/4sPnN++DPCc+K9AEKVZLOn2gevW+4+nLHnE86Eyr1qTKzKQLDVbmYkbe/fFop96ZVtdbsNeHqozVBqWcoKwQAitTTRJsAG0gLqPaAQNsSniScNEeVmKtN7llAbSBACkkqAcA+EZryU1tU1lipewGqNRWAOgYxHfDVmOIAoACratu2x532/vit5IdcCvxN1qBqylhJgqzAkD7PpAkWgGSb88UctXzJY+W/mKR6qVRgRa3om4iBYW7c8SZwlPNWAA8XJ2KE9NwRI99OB+VTzCqoSrTYjl335YnL2ystH3RoI8Slwvm1KyvqGlGdgpU7spFjpiLzvu0Xj8ODTWJpO3mKSGpgmWFxOnnyudji3nMpXCk1kWsmkqdIkwb61G6uvPqCeuIvA1OkdYqAFkYMsgEARYrtDTMztFt8OreSckkqoMnLL5jVDTmpEzvfsekfLAb/ADiqWM1kUIbJqFj/AMiCJM+45RjbimXzLPUoF5pVCSrC3p/+2SNxMSO/TYlQ8KUKVOytqcAPDSL2MLtzjacF/omhPzmfpFh5rCoKer4Ss3MmZIkjb8b4astkqaKGWFWAZJ/cb4p8V8JUEy8F0QGTTLXMiBAI5mbC9xgDlyFCU6S1JEiBqZpG/pkjkdsVik42BTp0PufopXpgNYi6sORiPYjtjnvFeD5ihWp1ddRirCGRidI5kXkW3EdcG+K1qxQUqbVadZAxI02IC6pJ525CbmDzjVc3mNNOnU/lsQW8xlF4XZRMXmJkYoktoEmngYOJcW0JSNX0uFJcgC52mPslo2mfUemAacaoKyU0SbyoeUgd9wQt/uxY4D4loIWbNAuxIhhTDCV3sTKnY269sMtfL5bNUVqUHBFQxZZkkfA4iUI7wbYnXV4Bd4A/CqjedFTLqF3R1bVM3uIEfP6DBDj/AAPW5dUGhgNQBuGjmO+1sMnDsmWQBk09QYB23jE9SkgptTLWg7mTf/vHPLtgTrRzitwUhQoBJ+yMa5yl5RpgQDuY57/Xn74aQSCVUGOuKHEsq9UeWnpH2msCe3WLDEpuLwaIqQuurt6HCqKkhSTEiet+Z6Ys0vCdM6kNYF9M6YuB7ECR8sZmeHJUrUqUtUNMNqZfhUHcMftMdgBtEnphiZl06HCsqjcxM9f+J74MHJKrEmk3dCAfAz3/AJ3M7oP1xmGVuMEkwiuJPqhzPzCwcZi3Z/ZPrH6BfEfE9ZabKz0zVK2FND6T/wCTMZP/AK/rjbwtlKop/wAQxLlhADO1hO5SLm306Tgjw3gNCnEL5jj7TGduemYB9hbBallD9kQAbfniPJJVUS3HBr5AillxTGlee/L6DpywL41lmYyw7C8zzHttHzGG3McO9TbaTEX2i3T54H5bhvxazJUyoOxvb2tb64zZRbDEfMZdlctpt05d/wB3xYp16NJSVa8yQL/9Ycc3wxagMwGi3MflGFLjmXWidFf0gjUCilgRPMgSPwvucVVywxcRyDuIccDiEQ6h8LECFPMi5v8AvlgVTp16asJdVqAEifj6E/1CZPvg3w7glbMBXy9FnRifUYVbb3OGPK8Lf+FpLWJ8wVoWmbtTGnYdiRNrXGKJ9FSQtdnlhTwd4eGWy6M5/mVtLsekiVUew+8nBnP3pupBgqRPS3a3fFnJFq2kVEKOo9UxsDEi/Pvj2tlk1Aa/l+WMfMpdrYINCLwDjNBVApFXJEepSCZ9wJFpgYt1PFmiKZUusySwWVvIKRuB0N+/W0vDSusCwSw99iB2wHzOVLE6kM8mEQexE2P3fhjYqYGqIuLcXp06nmKJD81uBbvzNhHK/ti7w3ORTDOFiqNSmdr2n/lG8c7dcVMx4d16WRgp+3InV1xf4fkXVRlqlPUhkq9vTaSCOQP4nvh3pJCVTbNqtcATExJ+vfngEVouSw/2+egmdW5Ecva2IxQ8qq9PUUY3VYsRa4BBB/L548rPVoqahZHUR8SqCJ3+EARP/WBXgKkghlaih1NGpoZYJBNiCRMgmCL/AN+eDPH8gH/nZYBaw+KADrG0Hqfx29kpuLSD5lFb/aTaD1B/vg34QqKWdEIuurSDyBuSOW4xLkuKtFYU3QQ4ZxxCAKqVFrhwNOkkHo0m4iI6j78N+Zy9RlDsyRIKgkrMcrBjfthbGSRqhanX0a1FSKpD0XXYwp+AzEkEbjADxjx6q5p+SwilzovrkxGrUrEheUECDO+GgnNqtEeT2jHnQWdVzJoVFDgpTB0MC0hRO4O8GAY1SNoIFago1P8AL6VKnVDQ7VKju9xEgskk/MjtjmJFf0VwDWKHV6yTyjnM/TDavGq+ZyVVY8sEf7iuo0wbxJ2MG9uoONDVEHnwMPCfD9UAVc1UNatELLfy06hRsTIF4m3bFivwei7aqqqzQAZ2gcgOX/eM4D4kyWmhlabjWVjSskaoLMNR3vqM7d8GKmVg32OxMn6/kcZZXd2aItVQuChlmPk0ssj6pDwgXT9mZgbSeYPQ414V4Z/h6ivlavlnZhpJVhJ9LAvNu5n6YY6eVqA+lxpg+nTzPOZ+7EdOumtlLKalifwH4fdhlNKNqzqt0VOI18zTAL+XXUKztp9JEbKqFjq5X3mMAMvnKxVjWD5cOw8o21DsykSBEbjc+2G2hxagKy0XdFqP8CzdiN4GE7xHmM7RzZqnL1Hy5IRQumoCpiQEBHqbq07xyAxRJSjZPt1lQRyObrvVFNaRqreat6cRYghkgtMiFO42GCoF2U/Ephhsf7++LVHiS0dGqEpECFZpZGI+E8yPrB7bWeLVKaK9daaFlT4iBNtgDHMmB74nKKHXJK8inW4hQU6IZJOmVRgJ9wsc98K9Lx7QClf4aoFG/qVr91MT9cEs3xnWq+Y6JF2ewAPOJsMIXEuGUkLeXmkq6jMAEnf+oekm/bFOKEXsHLOS0M/+uaQsFogdDRqT84aMZhUo0UgSpn/y/tjMafSiZ/VZ2ThWTJWdpPYnfadsEKoKgQCe2OSmlmKjF9NQncEPNvcwPpi5keP57LmCSy/01fX9GBn78YVF/Zscw/4rWu1VBTarD7KrEAEd1iet8VM7RTJ0y1XM1jVgkU1qEaj7XETzOPOI+MalWlpQGjVUgyoDA7ggEi28wRy3OE7NUmY6mJYmSWJkk++DX2cFa3jCvKldBRvsONo3E7n377Yf/BPG1zEhSgbSvoa5G+o7iRsB9/THKaa6VhqermbGAO8XHuOpwV8LZSsmZpOit6GDTBEqbHftIjfthnCNWhezumdhzlZUlTY8gBcjsBftijToIzrUrSFpnUACZLbCALn2+tsQ5uszOrgMl7tMRynnbr2wToZ5dIAGthu5AA94H7th/wCnSm3a0T524ql5Jsxw9g/mUxM2gmNSmDbnY8jG2Icz/Ilno1CRc6UJB6eoW+/E3C+IGrqPMCF6WvH7GCOd4kQyqwlWUwQN2B+Ez1Fx7Ee9ub+nhN28GeHLKONic/ERmAylShJK6Z99jY8jy5HA7L5OahBFxaSL32/A4astw7XVaEgSZbqd4nme+JxwNyNQ9O4iN558sYujT3o3+pGv5AdPLqSBEE88Sv4aFU/zJ020hSdweoNsHOGcNbShcAPsb7dhgl5Wg9o9oP5YdYyiU5p4EHN+GKSPrepUdWJhWa0TuTvbbcY5v4kzVTzAE9Ia4URFz0jYbSOnPHcuIZVqtN1WJKwBbfCbQ8EVarBqsKEIgACZURIPLn1w0ZeWDHWk6OeUMk99YtA5i55kRy33xoMo6FvLYrKlWjcqdxPKfyw4+J+BKgAVqmtmMyVsBcwNMk7C564XKVSoqiaZqQY1zpkciRB9sc27tD4r/oNRqtMqWkqqlYufSdUg/wD5fh0x7R4dUVhVg+SILPyg9z8U7aRJwzZ6p5UDy0a03Np5g9o/EYGr4gbMk0qhAj4UUaVjaw3kd5w1y2LS0VGrMfMdWJpmfSxtHZYjFU5xdDI6tpYQSPqOfWPuwapcJpkBgzmDsHlbWgjYe2AdDLljGlzDFWFgFI2vP2uUr8+eCsgaa2NP+GCq+YCU1YIil2LAG9lEEGzer5gHtjp+aoGoCuowdwI2P3n64QfC3iTK5PKsCr+ZqMoFBdumx+EbSec4i8OeM835/wDPot5NZ4Vo/wBubKJG45Gb87XmU05NutDL2ofsjkjSGnUx6FjNpP64G8Vy9CnUGZrVQtlQe8kraLm/3YLODGsnfcYVvGHAf4qmpRgjI2tTEg+k8sZ4/PZR6L6ZzLroqkqXAKpUC+sjmIE2/fPFrjvGGWkppBXLibuVJAE+m0zcbwBjllPONlRLqhdjAAYagf8AwuT9wjmcFOCcRzNfLvrOpVJBJX4NRIG3KDbG6OmQklaLaceyuarGrmaZcoo0SgimVnUdat6pMfFYEW3xvn+M1MzQXL5djpLhhrBAKX9ImOcG8QPliJvCtM5dCtCu7qZinT1q21jAgLzF7THbFSrw+v5IAp1aLIRGpSpAHKdjtttaNjjkovIttOjTP0cjQcLmmcVCJB0kgbiVIBFvY/PBXw9So1KZUFGJMoFXSYHMrJv1sPa4JU3fQNNXVUpl5TUt6TcypNyJ2Xbqf6iGRrZWnoqU6pYrPpCtMFSImJmY+k4dPqBxUmHD4bTp+/pjMDqPieswnQD3MKSBYErpscZhrkL0QT4U1WtVBWpNFVAYOkMWvsYBjbecZxGipkCG7gW/G/vtgWnFqtOjWWKcKg8uQZkzM3g8umK3hXO5qtao1RUKehyggnsdO3198ZOtxs1dqlRfXhlrC/TGmYyEJJAB+oEgjB5ssqgDUzGfUWO/y2H0xsaYOw2N/wAP7/LCqh8inTyxiY2A/tHX+2Lfh3xG9MxqhTeNIIJ5zAm/W/6MBya3kdsD8xw2kskgD2gfhgOtBSbGngnEadeS4IMx8RII+sQZwPzOZNOoV01zSNwCgGkSAQNZUxFvigYqcB4vRvSEeZHpIPTkemHChVZF1m3pEwCb3PL3GBxzlCWBOSKewNmOKMq0/IAplXBZmZCpUbpKsfi6jlg9lfEKSAXAC87X6H8sK/EuL5Os5Vq9MRuGIlT7EWj+2KHBvFuVB0FHiSNQGpT0MGDB6R9cXfJKdtklxRjo6G/GUZrut7gggz+mPOJcSdqcIVJNh/eOQ/6vGIalVCklbC1xvy0xzJ6Y2yeTFZfMZULG2mAdIBIgd+v/AFiKnkPVLLKeRqeQpSGqHVLVDaWPRZMAbR2xtV4qxdQwI/PttiXN5fy0Jusb9IH4Y0y1UqC0hpIjp9344LkgpXkvZfNbsUi+0bx3xMc4zCQIG20fs4r1KlV3CyRb1Ai36jljcZJhUJ1ll6HZe3fCuf0J1RpSySn49LFiZtaJ2Mj9MIfHs/lNTUMvl1aJ1VfUEnnADX9zboCME/GfHVpq2XoN/MdpqlTZF5CeTGBb9cJlOurnSgsftC1+ZA+6TvJxfiSezmmsmV6AgcyeY298LmV8LV6lUBT5JgkEzuLwCPqG/vDbQyLkAnYXUTyH5++DuQrHz6aqlirST7AgDtE4aMquikop1YNzY8pqdGufXUshAs+3QWPv1xZGWp02aQLgSDFyNt+x3wwZihqAP9P1HtgXnbmDysPzOCmkcreBazfB1eqapYoSQAqgS0QZE7i8G3P2OJqHBcyXDU8wsSupGQXUGdInUFHcAXwZPGKCq1KqSAbozKd4O5BIHzx7w8avWHWSTEEG0TPsb4nKUu34GMFRf40DUpeW6SNJkB4uNoOnluJBEgSDjnnhTOOivlamYqZeilQ6G8sMR6jYkOpieimSelsPNDiPmEqZBSx+ce+BKcDoDNpUrg+SzAuJPxbAHTBCzp9+eBHqrQJp7CtP/C+m5WqucYlr+YqA6gbjclfuw/5XhyU0ChV7wqqPeIjEqsFWFWFFgBaAOmK9TNadzI6Rt+uIu3sldlovAgAaQOn3Afv2wK8R1UXK1JuHXSS3LVYb7XItiXP8RVEZiGOkTpESR2B5nbCf48zIq08s1IPXVG1PSVzTYxBXUsSRImCvK2GhFNnZErjoWnYgv00pquNpPufxjCll8idGssVklZuLiN4mNxuJwx+KM21WpGhqIVRqRX1TMN6hAAK3EbntilwxNXna48uBrUqDqiYJMSIuRHvzxuivbbEk7nRb4Nk5oqWeTe4H/I9QPwxmPcjmqIpqKb01UCwJgj3B54zE3/DKKP6ibPVD5lRdwPSYjlufy+WDnAGApUhqJKkiGiefYTva2wwG4tm5UBQqkksxFpt/ecbeHM0Ge7wZgHabHn8j+91lw0kGPLbpjctMC7FZ59h+WPSFWFm5uRv+xgbn8w4CimgeZnU2mBBuTBvJFsS+FMnqL1W0Ar6Tp2mAT35gfXCShFa2UUnYQqrq7EgRPfC9xTgYckuzT0Nx8hyw2ZlIEnl+WFf/AFPSckAOxBiQgMnoJYE4jm7RS1WQNkW/hqyvpBUWMdOZGHDivjSglPRTJqsVkafhEiQGYx2NpOBXEOD+bRrVDqUqsgQFBIWbmW6wY5g3wqcHoqGBcHTIlV3N9h+FsNaatgat4LvhrhpqNVqMpIJksQdMkkm+wx0bhOTo00lUVBM6gAWY9AeveY6Y3yipWRQlJlVIhXQqo9lIgn63w05fKrALAQNgQN8ZnyOUgSaSBeaoQkxAA9K9O89f31xzXhnjHNox8p0dEYgoVAIuZuAGnvfrfHRON1CrqA0A7DvG376Y5rnfCVZM21fLeUVZpZHLCZgsJgi5n2tivFUm7AnS1Z7x3xTxCtUYgEUSRCQpKiLksNJN+oNhixwfxjVyiOHy3mi2hpZYbvM+mOgmRzmzdWySEoUogMQCw5ARyOx9xinQ8P0nYqxCCDGprHtcx/1iqcHLKoaqj+HmW/xZo+WNWWrioYkLoK+4clWIHSMQ1vHa1yRTatSYyB6FF+RkMffAriXA6dJyKjALzKGxkWhom3aNsVOG5mgGIy+VQupGmpULXPJokt9YNtsM+NMVKKKGezlIP5ay+lpqlYYCdyxuTJMzvIwddPLoiolJvLIB1ouoEHYgLLc+lsCuN5amB5uZ/wB1jAOXVp1cjEnYdThu8J5WoMsv8zzQSSC6NThT2kyZmbc+17u4km09gLgfEw7ijDCWJ1MCAoI62MGBYixN8NeVy4VgSPWsn5GRqgcrxPKfbAHj1J6LGtStBEgW1DmInblGD/hnj1J2WBqSoQpUrdZ7cj1i2M0ppu0US9v4XMmHd2CIxEXMWt7++Bz8FrsT/KIvzBHveMdF8nQPRpA6bfh/fEJzIO4g9MOJ2+jmfibwpUCAlPMBsNF799tPubd74XafCGyzTTkMhuh2Pb798dsaqIiZ+7Ag5KjU1K6LfmBcfTnick/spCeMoWPD2WV1OkTqhmPePyxa4iopsGVQ5Qhr7Ejb6GD2OMy38ioyQwUtI1KRa94PLHniXjtLL0jUqQxPwoLl25Ko6/hvgPf6B/6Lue8YZNKfmPmE5SqHWwJMQVWWBkEXAuMV83x9N6bBpUFWmVINwbbjALw54apjKjzAoqVRqrEqDLPyM9JgDFuh4Zo0lhBCgGRyv+uKS4nWCUJRvJY4jxSjmaRpuNLbEzEzcwRcC1/fA8qBMHTOwJP3TywBqUWp5kyytpWNIgAXJUlzHLf2+jHSGsCVWImdW3333xGXHLTLxlFaAfEaCvLVLsvwrqEH25n7vlhfaiVLPtcfCOo5RuNsMnFcqB8TFAd2W+17jp35fOy1mc7RVVphCQ8Q4AsRYTbc+3PfGzjlcEmRmvc2gK+SLkt5JEk7qZ39seYZKPB2UBfLZo5gpf6icZh+4vpMoVMpUYTUUJuQrETA3kTaO5+RxWWouoOpPpI9MzHImwE/94t+JOKCu4emT5ZAMN1v3v8AT8cCpAKEAljPwyoB+V+YtPLB74pkqSkMFXNu1/gO0SCOe3OZ/LF3KcUqZNKlR6RYsV3YLYTeYPWwxR8M8KrufMYBUWTqeABHNibQPqMVuPK2YOhHDKDMQVLbQSGiFsTcD7sZ3JPHg1KDq3v6Hzh/F6OZpB0azAkg/ECN5UX+m/LCx4Z4b/E1nY0gEnzArEggEm4U3IJ7fpixwTKUjTVE+OkqgkLF4iVPMEg4Pf6VWmGarWKVKhLEhvVtEagRAAtA2xO1mhtUXsnladSnGYq0ZmTSSoBHTWSQSRvAAxcyOTowDR0EdacR82G5wL83JUlLkh3HxEqC7HeAW5chythj8OZ1K9PzQpgkhZPJbT2vI+WMc4yb80c3SL+Ty49I2G9+ftiTiubAIA2G/wAsCOK+IqFCtTp138s1QSjsPRY7Fvs777d8W+LJT8oszjWfhg7/AE6jmdrYaMWl+E9sGcYya5qnpDFST6aim6sNiPY8uYtzxzulxPO5fUlZlu0CysGIMEi4YbWi3tgPwTiNfK5molFi6eYVqTs4Vo1E8ngTP1thx4Rm6NZCQHruSY0owXe8OwAIBm4JxpjBw/Uxl/I68Dr0c7RStSJGkQUmCjA/CRv7ciAMV+L8PvJt3H5jcfLAPPcMzraTlF/h2EEkVImNhpFnFzuCL7dKNbxdxKnUNPMZen6RGooyyZEtqDaXBE2UCLdILOKaDGTUqQSzWUWuFpViAQ3oc2g+/TlhDrZlMurloVlPwqebTG12m9+xx02jncvXos4HrCFmpsRIPTuJ2IF8UeJ8OyzhWqZek2hbalk7mBcbSSdN8NxTUf0HInIReC8WzerzUoJpABh5Yk/1TM+0ffhyy3itAFGYUUmYxIMr2kwNJ+7ucAafiRXNdWVVVRFDVIWoQYGsiNNoIJIHXlgJmmpEulSkUc/EUqawIn7LMfxGGn7nkRJVR0anmRXh0UaTaZvbnAxEWQVEV6gpljOs/wDH7OqdzP44SvDPFalA+WqmtSdhpgQw5G15jpyg3w6cTy9PMUWW6svyg9DzGMVvjk/IsodWpLSH/KqxQXBEWMzPeeeN2y8zPK/0xy3hXjluHZVqD0jUamxCGbQWPxf+JtbeRtvhu8E+N1zilaminWFwsxqSB6lknY2IkxbrjTF4Q2doZloxyke2MqHnE98DuMeI6GX0Go49ZIRV9RYiZgDpFyTGKmT8Z5dgS2tD0KEzPMFQcdLkSwzlCTzR54kpg0mqkMDSBYACSYHwiL3sMccyPEWr5lqmYb17U6cNoQDkSQBPWO+OuZjxG9U1KVGk0sCKdXcdAzCxA52J+WBa+FcvAarT85iIctIDR26drzhVOFMZ9lRVymfZ6i0wA6LDTSuQFG5E3GraJNjYxOLOay8E1hXmkLupIi25mJB+e/0wJzHEMvl6oXL0AhQkkUiRHY7qfaLYp5zIJnkAYuhDyVDGCAZAYbHexicFSi8HKLJuL5jKo4ZpZmNtJ9YjnpmYwUXg3maawqvpIHSPmCLfL7sA+L5ELUAaoxBC+hWI25sNmvtttgpQ415YC0x6e0Wn/iRvJ64PVjdkjXNcJrq38kap5tEQd+oP73wA4twLM1aoY6HIIXQiRp08yxN+m3TbB3imdqVmVQzUkiXYag+rlp0iI2md/ljfhNS1QVKlV6jxdrKADeACL8tscrg7RzqSKyZKoAAUcdoP64zBKtwPK6iXqLqJkyx3PzxmD6iDZW4P4XyTpDGm78ibR2+n44rcQ8MZSgxdmRUXmbLMfUxyxeo8O0lqqgBmuwHpsLCDytynG/EshTzNMU6i7GQeat/0T7zi7yZVh2LWa4/5gFHLU6gpi7VSNMjnE3A3uem3Wehw1VVnA0KwAO7EkxsZH098FKPhNAVLFW0H0hpNtzbYGbg7iBgfxXg5XMLUbMOUUiEWwUbG8gb3JicRcH5Ld/8AEt1uLJlP4eiEB834CiGTewm8RY3IsZxPxPjLKWujBfTDgm8cr+2C2TRXpLo+Dkxt9J2wLp8I1Zk1avqCWpLyH/KOZ5DphW1o5XspHw7VqhXqFKYN2QIS1zYai8D6HEQ8bUsmrUKSGo6HSFvpG8yQN+ww4VGkHbAGjwuhWbzWoIGBKQNvQxExO5icd0UvkFyejn3Hq+YzlTz6qsSfSoCEKAJOle2/34v+Gq70qdWm7QCBon7B2InkIIMbC+2HfimVd00UgAWsSeQ7DbCjn6P8IUWtSRixFyfsjc9tum+OdNdRlghp+EK1QOSCFknywBNQ7jWwbYmBuB3th/q0qlHh9R/LQFaJIpLdVhdhABgRMWxWy3EQiqQ40ExpY8ucEXJ95wZ/zBGQq0EMCp9iI/PCvkbB0rRxrKcezbMWSvVBnYNA2gen4YAnlj2k9aSdTVqr/DJm46km8RzOGHiPh8ZMSlRWTUAIWGuLTyO0TznljbLcNRmBZzqie+KXGW9BppY2U/DVSotVvPpkkQSX3F/s8oJjbeDG2G6vQPln/leL27fvritm2pLFRoXRH6byNW9pxf8A4pDqRJDAAw1pn3N+lumFkkrYVYByng2lVDMzsb/Dy9rQdu+NeP8AhynTpsaNOWt1MAEWEk7i2GDJ8RWHIhRJLahAEbzJN/unC7xzxoWlMopY6gBUKyp7KCPVO027YeL7KkK/a8lH/DTKaneqQy+XXWJMWtNuVt56wOeH/wAeZvLrS8wkM+oKipBJJ2DdFtcn8cLPhSoodkqDS9YBixAGsX9Ig8ptYGCek4HeIM2KdZcsEDUdYZqVxMXlSsGeYvyjEuVJsMYNmoq5bM0g9Sk1KoZBADETPqiBBuOccjGNMxwhPILMylEH8sAQwttM32G/OcOOQySqpNGVE3VjI9UAneZtv72xT8SZVmFNSFQMSSU7RyNueO/tKRVOkIuRyNWUa7skaATZRMkCdgZP1OOh5dKUhSSGJgDQ2/Q2jFXI0RT9JHq+X5YjerUNXyqiNSosv8uqhElgYgmPRIusdN5IAk+NzeRpPqhh/wA58o1KTqaSUwJrsjILwBDEaW33HO0YsV0L09VRq3km8qoVo6nZgvsJ64Xv4KpLI2ZqNTYaXVzqJ7TMqe4IwK4mKK+WiZcOzh/5jAnQFtMtJ1GRF+pw6iloh1+xkqVcrRUmiqseYa3zvgPmX/nLURdKsBa3Keh2g4VX4tUpVAhUVKZB6yp5GZsO2DtCtRrmgGpKXQwlSSCh9hytscd7aV+Sqg08ZoOZqurKhaJ1EfcY/fbEWdyof4YVyLNH4/ucQDL+ZKatDBgQYm9+/QnbEdEPLBpDKYM225+xF/Y4pGb2TlBF3yJGkiIj9kY14bQZaza29LAaWPIiJ32sP+sUqPG6TuV8xSRvyn2MQfkcT0K6O6hT6RftO0Tt+xh55WRIqngKHNoNqYI6kXPfbHmLqgAbD6jGYyVIrgFeLM8aGVXQgao0KgO0xef/AFnnvHfFfJcfFei1OnT/APqaKqRTmNQt8Bv9D1G+FTiXHWzfkHyyiqJJJMlzIYKvNbD1d+WLJyxy9RHpOq1WXpeb8uanY2xq9R3RBcdqxu4zmWy9AVnQXAOgsAZP2ZNsKf8AqOnUKlyAwElFIse4JBNsA+O8dzOcpGhmAhVXDAqkNIkRcnryj6Wx7k/CBUo5uLEgzIvPLrafnh5SjVNjRhP6HinxFnEyeUKYsO/v88W6WeJvqA9wZ/fyxVpUXOnT7TH3Y3Smo9JPO5nmfv8A2MRi47Lyh4I8zm6gJCmx3PP9/wBsX+D1NQYHeZ+v52k++Fzi3F6FAMprLv8AZeW+fLn+7428O+Glas1RmrEVSHUB2BWxM61MnciNojFG08Im1Ra8T5/NU6y06KoAwnW8meu20W5HB1PAL5lA2azT6oELRtT6mQSdUz8QAwU/0wHqq9SvUKiIpgJuP+Wmb8xhoyqKihUsFEAXNsLCOckp8mMC9wDwPl8sGADPJ9Os6tI6LP44149wGmKZZfQw2PU9PnhhfNesopBcAHTIsCSNR5wYMDnHzxN5YO9z1x0op4EU2nYj8PyVOsgR1BBgEMJ59OeFvxA1E53+FpU9KUluyiAz7XItCgFY66u2HPjNIZNGrFgSbIAIJYm3O8bnsDjmVHIZhqmimXkz5jBZ9RgiSbA7n54mlTo0Rla7MLnhpi51qL3C+nfltHL9nEnFqirT1PEAEkzER3+mMonMIpOZppQWQF11FLOYvYE352xFxhwacgq69iD92NEdZApJvAM4gVrU1YUz5bWaDEkCZMG949/liXw9lUyqgpLGoTqj4YP9QmBA7TfAHK8XFPWGckOwlWvdRYL0HYYv5LI68sGJioRbr+p3wZQcUIpJst+J6tMqj06oVluoWORkd1gj27Y3zVNmTXUUaxDAgW5GR05/XA/gnD3rVNACqb6tosb8uZvh6pcHrEnzKiEEXAWPvm2JOMvotHkigPT8T5ZaY11QPTdYMmItAEgifwwwcHShmaS1aR1oedwQeYPMMOhxVp+HqP8AMFenTqh2BGpQdIAixie+CmUo0aKBKSrTVdlQQPeBzP13wVHFCTlbtFLiVGmnq1RoF9XXlipQzivSJALwD6Rz9p54sVuKI7eXUWS32iLGxMTM8unMYp1atJCFUAg2A/U88MopIFyeGQZSidGqmWAPwqykHodxb78RZ2poUrJAN9RFhNzHKe+34YvVTq9JYiIBCkEg9O1uf0wteLMpopimtWlTpAhxSv5h3Eli3qWZO2/tiaimO50BnzCAuwiFPpJJgnn7zivQzzU9VRTpjbp+7xjDSbSoCawb7Wv35YvZunl6tNaZqJTcxAJAv84BvyBnbFZxwkJGVWxh8OcZGYVWZdLglWHImNweYPI98MXGeEUq9P1gggbj7pGx3wp8K4cKdNFXUrC8kzJ7Hp054ZVzv8uSPULN/b67YnWaG8JgZvDYeJBgWExt91/e+CFCcuqny2qLIX0xuTAMHkMEqDmBqBA6fqcV3z1KnOuooHIAgsewXf6YXpHyG2Fky1MCI+hj88ZiChWcqCtJoO06QfpqtjzCV+gtnIOMcNZqyuKrMDb1ekiBMWi373xFnszUoVqNSpUFRChChZJUA3DDYGTyP2e2Oh5LMZN6NUUlUogvJliYmx+MG4E4Vv8ASNarTFNqwWmanmQymVMEQIMEQef34spJfLRN69uzzheYo5rMTTmRDMpEQRzE2g2H1w55ytSoU3JbSCSSWJM3kxPfltirwvwYtBSaFQs5WIfnsdx8IkdD88JviTh+ar1mVhLL8FJTMewt9SBhJJckrTwVjyOMaq2Ea/jnanRplmZoQk6VJMbncm/YRzx5U4Bn81TZhVVXNhSBKgjpqH5m/XBTw/wqmlGl5zIlRAZQlDpZon4ZLGwvNu2HTI5PQdr7Xx0VFP2nOUqyJY/w/wAugV3oOsqJBckBrTcE3BtvBwz5CqlFUVRp07R9B8sMK1mA+6N5nlgTxYp5fwkMrchsDywJ39hg08NA7PceqpmA9jCxoOxFpjpf9xh6pZkMqlDOoAj2PPHOc4PMSwl1xe8IcSNOp5bn0vdQT8LdB7/p1xGPI4yp+R+XhUoXHwPHkhiCZDLOlxZhMTfmDAkGQYFrYg4nxFqCg6ke4EFSDc8yDH3Yh4txNaFPzDJ6Bdyf3f5YX+JccpVaJ0/GRAU2iefy7HpjS5PwY4wsgrcOp1HNSsatVpkCpXcqCf6UACAcoAxeqZakxps1JCKZBSCYUjYxMT3wp1eJqKZWsAQGDDULEg6gfcET8sVct40dzT8mhUiQKgMLCmQSpncEg/I4VJt2CcZLA/Z1FroyMFMqVkrcTYwZke4wK4b4coUgFRAALlZJBMRJ1EknvONMtUDsCpgi4E9NxvfHnHOIGhS16SeQvB+v/e2KJ2sEkpJ0V/EPhugUlEphp1WG/OOvPlgFwrhD5limo01pGHIs5nleYjmYwT8N1qmf1UzTdENmqF/rpgSY2m3vbAHgNOr5lc0WJFKq9MkSohSRAPMxBtz6TgXdqzRBOKzsYctlsrlamlKiiox2Z5Y9gpvy5C+DVXPKu8knsfphHyHDP4mq9bTo8saBe+qZLGNiLCJ64npVGpv5bOTeF1EmOwnaemC5U6KR47VjR/GFgLke/wCzjQZpdwRpvMHp262j3wJTN6Re8Y14dR1N6dj6m/HDt1RyjZZoUmZ/MdYBUgCLKDEe9rYqcUDQxWYWSJxZ8W1KjU0p0tQaZYqSDA6RfeNumEutxZmZKdepWlD6QUPxXFwQCTBNyDvgTko4QYpt2wsMlWoKK2XDPUcEGF1GbEkyfv8AfGueydZ1pvnHpqygBRT+MzuGOwAiTptODfDskXAYMzAcmO+3LvhX8WU2/iRDxpF1gx7jufyGDFdY2CfulRczGaShQ8pNtWqTYmTYE9tttsAM3whqytVbnblYXA3ti9XoZhn1LTXTuAwn7pws/wCatVYivUKgAwBNugUAgAHb9cLxqUvIOTrHwFfCPGnpNToMQyt6QsQVJ2hgL35X3GOiZJGDKag+LYTzG094nHMvBz0xX1MqMwI8tXkxH2lbYEdCL2iIx0vM5lXUj7Yg2v8AhtP5YbkVSsXidxo98S0PNpFVYr7E36g9R2wlrwpqcPOlwbFDf6RcfLD3SKsAevImT3tyi+BfHgBTIUaptM/j+mF8UO/s9PFa9tTq7aRLEwSYHJRA+WMwvUcg7AEmCeUn9cZhupKy/l6VB62pQUBsNKxJF7j8z0wx0M3QElqhtuLmO22/bCnm+IKgCBWRhvrMmO3v1tgdmeMk+kEgT+4/U4zSj2/S6pbwdFyXi6iARpKxtYmfp+uF7N5s5qszlY2Ci2w/HArKZd2TUFgdSY/G5wUoHSvpt1bpGEcH1pjRlFO0WK1LylgRr37ADkcZlvETUad2AZ76I1D5DfvIvbE/Dnp1DBMtNlBEk9T+mKfEOH0Vpk1SdWqPLWNR5yJIsOt8NHiW0F8nh5Ok5TMLVp03UiCAwPvivxXyrF6iqrWnUADtznHJKVasf5bM60yYVQ7EDoDy+cYNr4eJpEGu5B3WTB9/UJ+YwVbwDpWQ7nRRpsQuYogtB0eYs/QGw7n88BK2ZDFvSYW5PK3Q98Us54eKQabHuGAH4fvvgvwvI1Cn+2yRaDsf+QnfCSjWyyxlMgyvG2Bgt5qwRoYmYPxaZv8AK+N8hUkAaTzvN45SIEW/YxOvh+bmIPKJ/wCsScQy9KgkzpsRdo1HoJ546KktHS6Mjz2U1lRYKwieljeOZmBhTznCK+XqOab1KkKDABYtvYC9+2HDwxlxVp1I1QCNIYyZj1Cem31xYoqVPqkn2/f798FTak0xHBSQm8V4Scqq5hS1gJVRJRuf/r3wU8JZ+txNqlF6Q0n4qqsRo6CCCNViZB+WC3EHosCjMo1WKsyj/wDrBvwYlLL0vLpI07kgKQerWbn7dMUjyPrXkjywppoYMlladIKqAKtMfsHHH24jUy7V8tlULClVYhjJUhzIE3JPqmbbdsN/jrxNopmnSnUbEQQZ9jcxvjmfhzPumZVWYsKuouCJkwTM78ttsU4YNJsjKWVfkbsnx9h/v0GVCNWoXBm5MR85vixVzdOtBpqCNxUAgSOWKD5lXpvTkBidMkg22gDsMGuHUFp0FQfCBEkAk9+5O+GcIt3ZSM5VQC4hnTSos7IzEGAF6mwk8h3v88GvDoPlgtvucQ0czmcwGSvSRBIAZTuBuSCLE22wVpUQqwPb9/vlgSbvI8EqFPjfixqFcqKYqAKCZ6knY/2wS4PxipnVC+QEWbnVMgchKiPfti1V8P0arh31Bh/SfxGxxb4SNNIBREkmRvEnTfqQb++CoRdNg7St/wCgnRpBBC/ZsO7bE/l9ccv8XZbPNnKjJSYglNDBQVgAAiYgXBmTjo5Y7TtsMZon++HlyxqhFxvYm5HM1qVWlRzYSm1Ufy3U6lJ20mR6SZ73+UrfEPBVY1qxoqXVST03uVHWNrY6PxBsuomsUtYAiehgASTtOIzxdHU6FdQbKbDtMbgYTjrcQzVqpHG6SGm8EaHQ7sIKkdjzwZyviWqGLVFp1JiSV0kwbSRFue2DP+j/AFkvUNRWuepJF7z1v92KPGuApTgCVHMG8dCOZnbFrjJZM9Sjou8O8Q1HYsqpDAyLwCNiDvBB2I+zyxlfNVVcEkEcwPflgLw06CCJ3Bt0B2i9yJEYvcWqanpmj6iBMk2MNseUggfXHOCuwqbcasYTxFVsVUkbkzvzx5gRWrjUfUFvtpJ+/TjMHB1MHcd1M4hoLXk7nkItb7sWuBcLamwk0l/5Gdyfx+XPBDwqFrVQtSkjlROqDLEmwJnHS14bRpsuiiqvEg6do5W54z26qI7WbkI2boVKLoEK6dj5gKy19jEzfFTidYEKmlldiJ0kae8NN5E237Y6vmeEUa2nzkDBTq577fPFfiyUaFPStNfVZQVmJ3bY8pwE8ZOvOBP8PZIU0LoBTLEWYfZ5787n6YzOcMOZcR8W5LD0WsFF5H/eCHDqJLGWWx1AFTJnkDPpFumLmWzqkF1eVUGQADcco/TEXGcspmjtGOBTOTNGqBUHqU3AEgj6TB5GRy2wbymdDLMFD0P9pGDmUyq1qa12X1OtrzAkkfO/y25YXM1wpWcqpaQdtR53FsTlDyh4cvhhXLVbiYjuLfPBP/MfSDty7YXM5RrZemtg468wO874pZfxAqyWOkfanbHdnphpPKG85lGFyJO0ET2xrV4Tl3YMyAtG5/ZwApcfy9WyVEef6Wk/QYn4fnJqAUwSR8U/DA3kcrfPDKKumLeLQyZbK01ELI+f5Yr5zJLN7o1iP7/vfEtLNU3GtLqduX3RjUVAJLtA7/u+OnxpYBGT2KPF/wDD8ltVBxB+y8yOwYX/ABww8PyPk0KaL6Xprv1JufcSTi7kuJI7QpLfL9/li1WUMLXI5dvbfBcZOJ3bOTl3F1cViWuxNtiCvUgixPvFu2NOEcMFOotR3DMwKgfeQLbe/KMGOM5VkqkhRAG52AvHt7+2NuE5EVyhgpEljYGQTGkjltykXGNEJxjxpMzShJzbXgBZjK0lzBcAIAQWP3nve/1xvQ8TK1VVY+XSnTPa9z88F+KcJTztICvMkhvXsJ+HmbYW/EQpHLCNM64EAAi07e1vnguSm1QY3CLsLcd8WLTYpl4e13B2Pa14wR4V4mpVkmVQg3UtJHfbn1xy2jltp6dMGfCnD/NzdBFbR6wZkgiL2IuJiLdcdPjpbGjyps6Pms6oF6igm1iBE8/pfEVTOfy5y9NXgSstZvYid+uHBa7o5UHUBurH1D58/nv1xHR4JlySVVlc3Prab9iSD94xiXIzRaQhrxfNKZqZVUB2Hmeo/LTcfPEg8QN9umFH/kfx04ds54YFVCHdpF1kLII7gAj3F8cq8Y5TMZZ9MuVsVJJbY7TeRtc+3veMYyZNzwFc1VNS8AAGbGTzE7CP74tZamGPp+X6YWPCHCXzNQk5p00mSiySBynV6e0QcOWcyCU9T6nCpJfmBp5TEA3EA7zbF4uEPaicpOWWUc24m5AZBttubmfpgHn8o2Yc1VQvtpLfCBEEXtYzt1OL9JUrnUwJXTKxPq9+gvtacFDmSFgqFWI6dtsO5UqJSdOxFzGQM60MKLsAOQtAPSPnjVadeivmoFdGE+sTp6WmR0+mHPKUUpySCwNge52EAWvzOIKnDqZUgiADYA2F7nTMYPqWqYPTt3EUKHG6pUfyJ7hhH44zDRQy4RQo2HYYzC94lPTl9lf/AA7H8yp/6/icdQyTnXUubKsdpBnHuMxBjT2FKe2FfjX+83uPwH6n64zGY5CwAwYh6hBgwbj2xbrUwtFNIAk3gRO+/XGYzDLyO/BX4RWYVlUMQs/DJi8zbbF5f/l/+w//AFGPMZiS0M9sI8eE0Wn+k/njmGkEmRyxmMxGe0W4PiwFnxpHptEm1tpjHWfBf/w6bfabc8zfmeeMxmNfJqJDj3IPx8PucL/iBj5a33N+9sZjMQ5NFuP5FrhYimsf1YLAW9icZjMUj8ETl8mD81/uKeZQScacPpjznECNAMRzvfGYzB5PgIvkKlZic0Ln44+WoW9sBfGFJRsAPW2w98e4zHcG0dzfFgrPoAFgAWG3tgz/AIej/wCrXGYzF+T/AM2Rj8x7zdQ/5tUEmPIpmJtMPeOth9MND/7THmBIPQzuOmMxmPOn8jSvijnH+E2fq1M9n1qVajqDYM5YD+Yw2J6Wx0niOWQq0optFwMZjMaP7hPJzjiKilXTygKeo5edHpmXYGY3nAviebqNRzYZ2IFUASxNr29rC3bHmMw0DphYKAzACPb5frjzNdeek3xmMxdmWWz3IuTrkk3H4Y9zDGN/sn8RjMZhWU4wezHGYzGYkaz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184" name="AutoShape 16" descr="data:image/jpeg;base64,/9j/4AAQSkZJRgABAQAAAQABAAD/2wCEAAkGBw8QEBUQDxIVDxUQFRAVEBUQFQ8VEBAVFRUYFhUVFRUYHSggGB0lHRUVIjEhJSktLi8uFyAzODMsNygtLi4BCgoKDg0OGxAQGi4lHSUtLS0tLS01LS0tLS0tLS0tLS0tLS0tLS0tLS0tLS0tLS0tLS0tLS0tLS0tLS0tLS0tLf/AABEIAKgBLAMBIgACEQEDEQH/xAAcAAACAgMBAQAAAAAAAAAAAAAAAQUGAgMEBwj/xABBEAACAQIEBAQDBgMHAQkAAAABAhEAAwQSITEFEyJBBlFhcTKBkQcUI0KhsVLB0SQzcpLC4fBiFUNTZHOCsrPx/8QAGAEBAAMBAAAAAAAAAAAAAAAAAAECAwT/xAAjEQEAAwADAQABBAMAAAAAAAAAAQIRAyExEkETUWFxBCIj/9oADAMBAAIRAxEAPwD1M0URRFXZiiiiiTFZUhTIMab9qIZV5FgvETcL4vet4h5sYm4RdP5bbH4LvpGzemvYVH2ftF4hgcXct4kG9bV2D2rkC5bg/kcD95B/WtniZcHxS6MThLmt1RzLbArdRxodDoex0JntXPy3yItDp4qe1n8vVvE9nmYLEKPzWbkR6LP8q8Q8E4g4bimGuMYVn5bntF0G3+7KflXpXg3ij4ayMJjOpEGWzcYHpXbl3R5AbN5aHaq1xjwFdtnmWGFy3JNt0IMLMrJHcedZX5omYtVbjpkTWWz7Y2b7zaWdOSCR/wC96mPsTM4O/wCmIP8A9VuuHxphnx1iziVE3LaNaxSgdVtviDEfwk5tf+oV0/Y2/LTFWX0KtbuR6EFT/wDFfrV6XieSUXj/AJxCP+1Tjs3/ALup6bIBYDu7CTPsIrt+x7h5y3sW/wCaLaT5fE/+n6V5v4hxTXr9y60zduO3yLEj6CrtxXihwXDcNgkJRrtoXr8b/inMF/XX2FWie/pW0dRV6tYvpcGa2yuASJUgiRuJFbKrH2aof+zbTNvcN1/kXMfoBVnNbQwnqSoopVKDoopUDooook6VFFA6KVFAUUUUQKKKKJFFFFAUUUUBRRRQFE0UUGE0TSp1KBTrGnQZCq946fHJhTdwLi21qWuAhSWQDXLOmnlVhFUf7VsPmwwcXzaKbW//ABZPbXcVS85C1I2zyjjPHb+NuBsVbts8BS6plZ42LFTv2+VWfheDtW1t22s8kKJv3SPeBGhnaqdw9BzUzyBmEtl213gHWvQcNiYuXLnOa4bVtVzupNnKddJnXT9q4uWXXWEjg8aIlXF9VJVfvJKR/gLAM3zmuixiysm2TZmSQhc2SPWQAe/aonMzcstFx7vUGuWgbsAT0J+SPMmuS7iCNQo1doJDQxnWe/yXSufFtWRsUjMGUC0yj4rZcg/IyQPSSKywGIW3d5y5VchlbKAEuKd1I7dj8vlVGxHFMQ7FQUSBEsCxG5MSYH0JqOGMvONL91hmChkIUM3cKF6n9oqa1nd0mUz4j8KH+9skukgOD8dsHTXzHrUd9oOLzY26NgjC2g8ltqE/0mtqcYx9r4WW4sFWDlAX11UxBNc3FHtYkLf5bW3mbiOei4J6mV9dfl3mK6OO01jJUnt7h4YwvJwWHt90s2p9yoJ/UmpI1ycI4hbxNhL1r4XGg0lSNCpjuCIrrNd0OSWNFFKiDopU6AooooCiiigKKKJoCiiiiRRRRQFOlRQOilRQOilToCiiig1zRRRFSgU6KKgMVS/tTs2jhQXUl5hGiQo7yKulc3E8Hbv2mtXEFxWB6TGvlB7VW8bXFqWy2vmuywV5D7EaQ2v6VeE4lqlxicjKAiJMFzrJGkR51D8f8N38NdJuW+UhJyfC0j0IGtdXh4oMxuKxVBMgGFPqo0+tcXJMS66xKW6utLj3CfjuvIgidLY71z3oJBYQbujbkKOyKdiTW/BdWHvOP7RMmemUEbmDv6dq3WpP3dEYDKCxRozjUH6mTFZJlEX7d0Aoyd2Cp0xqIA31gGdBvXNhcAmZEQZoaY/EyrsWIzAntvIP7V3OttrhdpBQPdhyoUA65UVomPMntpPbr4ZYVUAckhwbhBJ079MdPzzTS85BVE4+wjXRbW2SFLFsqyQO5gx3jz3qOxGIttmBLpoB0wjtB+GNR9a7FfpusVhJOQtCwZP8QJ7jaoNDBknzmNdZ8qmkfumXs/2UrbXBMiFpFxmfOQTLKIIgAR01cjXkX2ecUbD3xmYlL4AcaZVBgI3vuTHavXq7+K21cvLXLMKKyilFaMmNFOKKBUUUUBRSp0BRRRRIooooHSoooCnSooHRSooHRSooHSoooMadKnRAooooHRSmiaDyD7TreMF7PiLgCPPKRHhVUfxVVOEcV5LdP4k/lhsnz2r1/wAd+HxirJa3a5l3QLBA09Sf5V4pjcLdsuUfoIMQu+ntrXHavcxLri2xEwuLX1QBrVxbRvMM45bZDrMeQHp+tdHEviuF0ykC2iPbBzEt8WaPT17xUNwTGq6G3fLMR/dgFA228nUVJ4F5H3e4DbVQXzC4CTGssdI/SscxbRxHAi9eVElhCay5CKNG30BkAEDyAPlUpdwwQPm6cwCrJMEDsAp39hNR9hi8Etezs5upbdwiGIACjyA7Hzrjt4q8vVNtQSxu8uYzdzdGXUTA09fWqzXe06h8RZbIQwjrgAiGaAdNdRGmlasXbDmQQDlUFTm3GmUBtf5VYLLpaKCCbr6l7apBLajrI6l1/SoviuPtNdzG31CFcZ4UsNJgA5R7VaNnxOuVLhWC0LlhlzEhWg6A9on+leo+DvFv4AtYgtdddrmmVpLELmG8ADX1Ary7CYe9dY3LYhUaFYwVGhOpYRt5juK77GPuApLCBJIXNAk66Trr/KtazNVJiLPSeJeLryFSlsKrAwxBMn0Ox7VE3/F2JBklzpMJA39hBqEw9+3ctyp6rYJMnRQNgoPck9tfeo7EcYCGcvpMQTHeJ0q0XtJ8VhZbP2khGhxcX/1VRl1JA2bPGh1irt4e8Q2cama2RI3AMg+qnyrx63irbsOcIAOhYW+YP8IYEj9varbw3jeGweRkXMCcs5DqW2AfSD8jIq36k1yIjWVqxL0qkaZpTXSwFFKac0BTpTRNA6KVFEnRRRQFFFFAUUUUBRRRQFFFFBp5op8wVFfeKPvFWxGpTmCjmCos4mgYmmGpXmCjOKi/vFMYiow1JM4ryz7UuDEMt60gRTo7KGLE+vlv28q9COI9a1vjLZ3ZT8waz5KavS2PALClTtPv51PYfiaDpZBIBHkAPIqNI128969SxODwrqVCZcx1NpQHJ7dUT37VEXuE8NsWyRZVSuzXnUH1+KR84mua8N6zCi4zixy21VyeXJXYGe2g0gVFXOI385dSAxmWAG3cetSHiC5ZuXf7OgCkDM2pZm7xoAPpXHhcH5n3n69qmsViCd1pGJvMuU3GIAEjYAeWldHDsOkgu3QYzQDIMmGI7gQZ+YqS4pZRbKgkSRJy7DWNf6etRmEvhGV2XMgGWYbIZnRvYme+3em7BmLNxHh7raRhGIzqznlqRZVWMl2iGkiPKI9Kgrly2jqobMhkuADIiZEkCdqtt/igXD2Wtl7iWxymtqjIjneGU6gmQRIIqBt282K6rDJp12y2UEd5IgAbD/kVlWV3Lhz1SpeGJiAD3gAHua6m4Y7GYA0YkDUqFAMsR3M6Aa7VKXOIWGvW+Siotu1qot2yxfNAILaBQO51MxudObHcVIGRcoUdVpVGVVPUouOdyw8jOv0qezWHhfgK38Wlu5It6tcA0zgCQumwP/Na9ft2rSoLaoqosQoACiDI09xVA8COoZ2Y9TKFtjuRJLmPcCrlzq6+GNrrn5p/2xJG8KXNqN59Y8+tsY6lOaKfNqK+8VkMRTE6lOaKBdFRn3ij7xTDUoLgrLOKixiKzXEVGGpLNRmrgF+shfpg7pomuMX6yF+iXVNE1zc6g3qgdM05rlF+sheFMHRNKa1cwUjdFBXc1LPWE0prVkzz0Z61zRNBtD1W+Km4LmpuEncB7osge0/7VPE1XvEyOWh7mVF1AAgR6nvXN/keQ6OD2UrhnsLkzZCSDOUSZA27x863JxI9PLtgZs8ZtNp2A9vOoXhD2WRGtsWgsJYQAYiPWpHBD+7y6w1xQdJEgkzPvXLjfWF/FXmXNceFyM5khVA1AJ/3rzjiGLF++bgEqBlWZgwNWA8pq/cSscxUs3VYJdVrZZNQpzggHynTX9Krlnwt92t8y4WPWVQrADALqQNdJn6RVP1K1nJWisz2htoEd/L2J/lWa3MnvtpuTmmRPeP3NdFzDkvCg/wkuNYAEGQNh613WMKw1CDpAy9K5W00kzIEz5VFuVaKoa9YvMw5ubM4/MCVAnQemvlrrUpg+GmzekkXRlYBbWbqYjKA2aBPUO+hilxPGKxBKICAFL5mVrRIEypbqE7enrUccVdnKrXCFnUEozKDPlrqNJ2pE2tCMiFx4W6pAuNdvM0hkttLouSJgRIAyiR3O4iuDifD8Ti75LEHKucICodEIlc6FgVMafmqHt4vlOuRnYw394qyC8/mjMup1ZY/nWGH4peghC6hDKC1cU5iCWgOVJYemuwp8zHaNdl7B3rZD5ShYLCowAuM0jQd9JhfnpUfibFw6AZiznNBkAg7Fu7e3nWV23evA3HFxNQkAMxaV3lhMQW+vat3DwFYW1lkQZl01YxOYDy/pU/WJiHRw9L6stxGW2yAFFb4QBv7TuTuZr0LhXEhiLQuAFdwykzBHke48jXnr4qHgDNAZN9NhqPpr71NYTiFqyCz3DbJgKqhiQdAIUDX61rxcvwjk4ovC55qWaoTAeIEubjKJMEmCfIwdP8AnyqaKGA3Zpg+cGD+1dtOWt/HFfjtX0s1GekaVaM2eakXrGlRLLOaYuGsIoohuF00+ca00TTE63880/vBrnmimGun7xQcRXNNE1GJ10jEGsxia45ommGu8Yml95rhmjNTDWulTpGpVKiinQKKiPFGB5yIWZhGkLJmDA02mpisMRbe5ba2jZdCZ7jsYPY1lzV2rXitllN4O9pCba5ma2cygkQCNzpuanrNxZyFspcC5ZJzQx8su+sfpVVFtMJeGY5ydHGwCn9ZqX+93RmWyVQgLrALsjaQGIOXvrqdPkeG0Tk5664zVoIsW3fqN57hUtbk8tCAABH5dpI+oFa8bbzN1EEx32X2HYDy9qjeCWBhk6mzt1HOwEmTJAjYad5J86LmMVmTMDlxDlV17gSBHloa4/iY7t622Pw48dw9fgsnMJ/EZhMnTQa1ycRZMKgMFnY9AB21gDXYaj61ZsRZCWi6KekHaI9B+lecvffFY1AAWJcFVWSECiY003UVNKd9+Jm3TfiVObMwk+YGgkyQpb5++9cv3lFMMNRMg767xGsxUtiOF3bzQFKqo6mgwrCAcm2uh38+9bcf4d5ZW3bALMtuQdSzEdcD3nTauqsbDC1s8QjY3mtkCC7AcpAuB0MDYgwQMsBdjNK+BlRoMTD2swV0uQNQd4JIqw4PgS3eYEXl3RAUickgwZjbvrUhd4Olpzir9y2sPbylEZzbuKIHMHZREn/8qbRCIlwW8eUVcjnl3RkfPpctBRBgnUkjNr596ibmEurF60OagBQSZkAaSPYjSrlatriCFxMJdbpT8IgG3qcwnu23pWPEPDQJ6WNpUzi2g7hV1bfucorPF4tiitgcQGCm06Ekou5IeQSY9JH1pvgr6t1KxyknNvOYgjUaflFXzE+GMSxCpehUEKO5bpzfUhj8q2XPDl8XJN4ZBmcLEk5F0gbaAinadhUcLw3Ec1FFsq0F+vYSrMC3lopOvkKk+I4rG3HRbDG0QQSQVbOEzBjH5j0beoHnVit8Mu3b5a5dlAGXKp6jnAWGA7Gf0qM4jgMVZOGFsZ1a4gVY6sxVi+YHbR7m57Vau/hW38uzhvGVci3dhHOg/gf0B7N6VLV59xe+ty8LbJy9VVUcBFYq+aO2WQUHzFTHgvjly6Gw2IkXbMhS3xXFHZj3Yaa9xr513cXJvUuW/H+YWikayrE1uwE0ppGlQZTSmlNImpGU1lWuac0GRpisJoDVAzpUs1LNRLKilNE0CpGiiiCNKadKgJpo5BkUqKeioeKOFWrbG65JzSQDpmO+tcvCeIFlDKgGVoIXQEeo+gq28U4ZbxKhLgOnwkGGX/aq3h+CXrN05VIy7zoI/wCo1w8lPie3bS/1CVspouYhiZFuDE+g8vU1N4XDoGAAKQBnJgoFjXKB8PyqFs3UzZFIuNpnFwAD2t99/P5zUuMTyYRH5ZgFpEz6D0rJeUk2UqYAddSGsgSREQwOm2lQtjhti25vqBIVshZQpk6SSNtyKjMdxl7bFyAikBVO6kuZLwPTYe9bf+0By0AeVaCnMBaREknTufT171hzW2YpnUr0r1NtdbWFC5VCgsQOlydzFV7xVxEDHOVMZVRBHaeox/mq0cPtB+o5Ry8rDJ3IM7fKqP4owfLvm8XDm9meBP4YOig+sft610x+zL+Vk5y3EtuUZDbBdOUQWtgbuyd107kTrWy7w9XX71avXXFwj7woKpb2AkqFMeuvfyqD8M8QPUgJzOBA7Ejb6a1PYFzbuBghSc9ogtKtEEke5ipmv7o1lgn4gUd2stdZsoS2zIgCkmeoGdAfzQdPOmeMhfwhYuPkUBetXMgg5SROmYgTrIU708PiLTWxcQHDtYfqFsFunf4dvn6VJJcN0s1i+lwsgfk3LaoWnUyY10gb/pVJ4olb7R9jiSopu31W1r+DmY3b2YjWUU7dMA6DWui7xy44dbIXpAE7sCSshuw0Go3FZ/dFuG1cf+wum/QDbuMD0uV2BBk/SupsE+Hw7FlRgrPkZz1MbhlnAG5LMTrVv048R9/lFWLoXn4wvnFsKA9oMYO5YqdgAO/pXHa4q/S2XE3J3e0QbgKmMrqAcqQ2Yd/i966bN5S1qwLHShY3OYTattuwLKD1E7CZgttUXgPDoZxcw2L5IYs5t3H/ABkW2AczkbnPM+gqPjPE/W+o/wAT2+dfLOCCVZiGKk23dFLKxXQqAoWRvA8qlhau3MMuOw4CX1WHBUFbpU5W0PfSQRrrFZcNwa2bbrcbOL9iy4eSGCtcYC2gO4ILMf8AFFWrhuDdMOlq6QWQBWK6iRoD84B960iOlJlQsJ4+K6Yix7taP+lv61M4PxjgLn/e8s+V0Ff12/Wn4o4ZhVOfEWiEYkc23o6E/wAYG/vBqBXwlhr2uHxSsPIhSw94I/auit7T52ytWv8AS62L6XBmturjzRgw+orOoHgvhOzh2Fwkuw1EdKj5DerARWsTM+srREeSwpGgXVJyhgTEwCM0ecU6sqUUU6VAUTRRFATRRFEUBNE0UUBNE1hNE0GdFYzTmgDSp1jQFdlvHCIuIH8zJDH3NcVFVtWLepi0x4geINZ+9GENvVSpEnX1PltXPjsZcR7gkXBHxRtoRA+UVYb2FRyCwmNt6jMRwm4JFohkfNKuYdS3cN37/wC9cluG0TsOmvLE+q+EXEEBUywwMNJT5juNTvW57twXibj6tGwGTygDsNKmxwFrAzqyw0RrIY+Ueehrba4Ij2810/iKOmDoRJOU1l8TM+eNPqI/LbgsYFtZNJfUwO3bWufjnBhiEABCsuxI/euHhDM93KSwg9QOwj07bVZa34KbE6y5bZMY80fDXbF3IuZeXqzbE+vz7e9d+E8ROgFsgMAS2szruTV3xOGt3EZHUQ4iQBmB7a1ROP8ACBh3W2hJDKXuP30MR6do95qtqzE9rVtFo6WvA37uZjYuqc9t3e2AMpYkRr57b+tbcPxLDXzaxF/NZe2SjlBlllEFjG4n+navPsBxS8LwFk5AsFz+XKOxHerXgOO2bwOGuqAbrMQwA0Mdz2j+tVnpbNWc335hsXM1/DsmdX06B2E+Z7fXzoxl+1iGVbDmyVU5i51iYJBkhAB89dq02Lt/B2kt2AMTl+EMd4BYsT2gTA7QBWzBm9y2u8u3iS5mRlCecdsxBmoidJrjNz/5hDCwmhJY+QkTM6SdZHpUNxLBDnh7ZFxrYcXAQOWZ2WfLUe5mrHds3RlAwtsByJYkZgO+Udt1+hrk4qAWKsRcykzZwo6hEkIx76ySatKqKwnDbmKa1duXQBbW3Zy5dQFyt7bGKuttZY9p0+Y0/wCfKoLhwYKVVOWDJztubncAeik/Spa1c0a2rB7loLm/xefzioGri+GW7YuI+hIYGR9CP0NeR8W8N37ZzBCw3DWupf01Fe0uiXQGbYiLg7r5N8iP3rzvjHE72AxVy1HMRW1Qk6A6yp7VGxvaY3OlE/tSmFu3k9M90fpNdWFwWJvHKXvXPQvcP7mr/wAP8R4PEQM6o38N2AZ9CdD8jUwI7V0RxzbyzOeSI9qhvDXBBhUJIhnAkCNB79+1TFE0VtWsVjIY2tNp2RRSoqVRTFKaYNAURSmnNA4pRTBp0GiiiipDFFKigdFKigDRRQKBinSooHRSooAKJmBJ7wJ+tOlRQFaMbhbd5SrgaggGNRW+iq2rFoyU1tMTsK3iPDNq1YblMTtm06m9faf5VweGuAuzm44iTuew7AfvVyis1rCf8fZ96bxz5HnaL8Q8RTDW1RPjbUeYUaMx+sR6+lY4EvcCm1c5PLbqQbdRlzHzP0qF8S4C++Ia4VLIRbVSNgu5/nUG2NYYlYJGrkx6KxH61nbN6Xjc2Xo2FxFh8QpN25baWNy0zQG6TJA7jv8AKt4uhuctlDg1UIXvXAcxXXqB89B371UOD+JFDKLq5ri5hZeF6YQ6H6EfOp7DYq7c5jX2W/YyzKwGJXUKYj1+YqmrY6XxNlLFq/zHxZtkiwlvd3Eq7N6xU2It3baWkDc2WcneBqI+h/4arvCeJZrFy3h7PKuAymcAKFcwWU99hPuN6mOF3LtvDC5eYXbtkEqRpKzOUgeR0pqMd121DvE7BkIO42YD9496q3FUs41javHLcX4GHxQNsp/MPQ1O271zlyxnMc6+gPYH2NUXxZg7qNzkkpJIZfit6/mj96r9THebH5W+fxuSjeK+C74P4eW8vmNH+YP8qj8Jg+JWNLTXrcfl6iv+UyP0qc4R42Cnl4vbZbqif84H7j6d6uNi+lxQ9tg6tsykFT8xW9eOLRtLYpbktXq9dVjhK8WYjm3Qq9y9u1m+QABq0roNTPqYk+umlFKuilfmO51z3v8AXkYc0TSmirqHNE1jRQZTTmsKdEMpomsKU0DpUUUSKdFFAUUUUBRRRQFFFFAUUUUBRRRQFFFFQCsgaKKDMVWMd4Vm+LlojLrIO6yIPvRRVL0iy9LzVW+J8Gu2L9tSJlgZWYINYW+IXrBIDFQ7ZW8tdj8jGtFFcVupz+XZHcakMB4rdFa1eEh2K5wcrJm0k+lSPB+I4K2c1x3QgOkOWKgncgbd6KKSQlhxXm4Pm2TPKLKw/NEAjTyht6reF8WNZu/iAvbb4x+ZfUT+3eiiqT/peJhasRasxKVxXh3BYxOdYITONDb+CfVex9NN9qisJ4Tx2GcthsQqTvqcjf40Ig0UV2xxVtEWjqf4cs8tqzNff7W/BG9kHPCB+/LLZT6wdvbWt9FFbR0wnuRRRRUgooooCiiigVEUUUQ//9k=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186" name="AutoShape 18" descr="data:image/jpeg;base64,/9j/4AAQSkZJRgABAQAAAQABAAD/2wCEAAkGBw8QEBUQDxIVDxUQFRAVEBUQFQ8VEBAVFRUYFhUVFRUYHSggGB0lHRUVIjEhJSktLi8uFyAzODMsNygtLi4BCgoKDg0OGxAQGi4lHSUtLS0tLS01LS0tLS0tLS0tLS0tLS0tLS0tLS0tLS0tLS0tLS0tLS0tLS0tLS0tLS0tLf/AABEIAKgBLAMBIgACEQEDEQH/xAAcAAACAgMBAQAAAAAAAAAAAAAAAQUGAgMEBwj/xABBEAACAQIEBAQDBgMHAQkAAAABAhEAAwQSITEFEyJBBlFhcTKBkQcUI0KhsVLB0SQzcpLC4fBiFUNTZHOCsrPx/8QAGAEBAAMBAAAAAAAAAAAAAAAAAAECAwT/xAAjEQEAAwADAQABBAMAAAAAAAAAAQIRAyExEkETUWFxBCIj/9oADAMBAAIRAxEAPwD1M0URRFXZiiiiiTFZUhTIMab9qIZV5FgvETcL4vet4h5sYm4RdP5bbH4LvpGzemvYVH2ftF4hgcXct4kG9bV2D2rkC5bg/kcD95B/WtniZcHxS6MThLmt1RzLbArdRxodDoex0JntXPy3yItDp4qe1n8vVvE9nmYLEKPzWbkR6LP8q8Q8E4g4bimGuMYVn5bntF0G3+7KflXpXg3ij4ayMJjOpEGWzcYHpXbl3R5AbN5aHaq1xjwFdtnmWGFy3JNt0IMLMrJHcedZX5omYtVbjpkTWWz7Y2b7zaWdOSCR/wC96mPsTM4O/wCmIP8A9VuuHxphnx1iziVE3LaNaxSgdVtviDEfwk5tf+oV0/Y2/LTFWX0KtbuR6EFT/wDFfrV6XieSUXj/AJxCP+1Tjs3/ALup6bIBYDu7CTPsIrt+x7h5y3sW/wCaLaT5fE/+n6V5v4hxTXr9y60zduO3yLEj6CrtxXihwXDcNgkJRrtoXr8b/inMF/XX2FWie/pW0dRV6tYvpcGa2yuASJUgiRuJFbKrH2aof+zbTNvcN1/kXMfoBVnNbQwnqSoopVKDoopUDooook6VFFA6KVFAUUUUQKKKKJFFFFAUUUUBRRRQFE0UUGE0TSp1KBTrGnQZCq946fHJhTdwLi21qWuAhSWQDXLOmnlVhFUf7VsPmwwcXzaKbW//ABZPbXcVS85C1I2zyjjPHb+NuBsVbts8BS6plZ42LFTv2+VWfheDtW1t22s8kKJv3SPeBGhnaqdw9BzUzyBmEtl213gHWvQcNiYuXLnOa4bVtVzupNnKddJnXT9q4uWXXWEjg8aIlXF9VJVfvJKR/gLAM3zmuixiysm2TZmSQhc2SPWQAe/aonMzcstFx7vUGuWgbsAT0J+SPMmuS7iCNQo1doJDQxnWe/yXSufFtWRsUjMGUC0yj4rZcg/IyQPSSKywGIW3d5y5VchlbKAEuKd1I7dj8vlVGxHFMQ7FQUSBEsCxG5MSYH0JqOGMvONL91hmChkIUM3cKF6n9oqa1nd0mUz4j8KH+9skukgOD8dsHTXzHrUd9oOLzY26NgjC2g8ltqE/0mtqcYx9r4WW4sFWDlAX11UxBNc3FHtYkLf5bW3mbiOei4J6mV9dfl3mK6OO01jJUnt7h4YwvJwWHt90s2p9yoJ/UmpI1ycI4hbxNhL1r4XGg0lSNCpjuCIrrNd0OSWNFFKiDopU6AooooCiiigKKKJoCiiiiRRRRQFOlRQOilRQOilToCiiig1zRRRFSgU6KKgMVS/tTs2jhQXUl5hGiQo7yKulc3E8Hbv2mtXEFxWB6TGvlB7VW8bXFqWy2vmuywV5D7EaQ2v6VeE4lqlxicjKAiJMFzrJGkR51D8f8N38NdJuW+UhJyfC0j0IGtdXh4oMxuKxVBMgGFPqo0+tcXJMS66xKW6utLj3CfjuvIgidLY71z3oJBYQbujbkKOyKdiTW/BdWHvOP7RMmemUEbmDv6dq3WpP3dEYDKCxRozjUH6mTFZJlEX7d0Aoyd2Cp0xqIA31gGdBvXNhcAmZEQZoaY/EyrsWIzAntvIP7V3OttrhdpBQPdhyoUA65UVomPMntpPbr4ZYVUAckhwbhBJ079MdPzzTS85BVE4+wjXRbW2SFLFsqyQO5gx3jz3qOxGIttmBLpoB0wjtB+GNR9a7FfpusVhJOQtCwZP8QJ7jaoNDBknzmNdZ8qmkfumXs/2UrbXBMiFpFxmfOQTLKIIgAR01cjXkX2ecUbD3xmYlL4AcaZVBgI3vuTHavXq7+K21cvLXLMKKyilFaMmNFOKKBUUUUBRSp0BRRRRIooooHSoooCnSooHRSooHRSooHSoooMadKnRAooooHRSmiaDyD7TreMF7PiLgCPPKRHhVUfxVVOEcV5LdP4k/lhsnz2r1/wAd+HxirJa3a5l3QLBA09Sf5V4pjcLdsuUfoIMQu+ntrXHavcxLri2xEwuLX1QBrVxbRvMM45bZDrMeQHp+tdHEviuF0ykC2iPbBzEt8WaPT17xUNwTGq6G3fLMR/dgFA228nUVJ4F5H3e4DbVQXzC4CTGssdI/SscxbRxHAi9eVElhCay5CKNG30BkAEDyAPlUpdwwQPm6cwCrJMEDsAp39hNR9hi8Etezs5upbdwiGIACjyA7Hzrjt4q8vVNtQSxu8uYzdzdGXUTA09fWqzXe06h8RZbIQwjrgAiGaAdNdRGmlasXbDmQQDlUFTm3GmUBtf5VYLLpaKCCbr6l7apBLajrI6l1/SoviuPtNdzG31CFcZ4UsNJgA5R7VaNnxOuVLhWC0LlhlzEhWg6A9on+leo+DvFv4AtYgtdddrmmVpLELmG8ADX1Ary7CYe9dY3LYhUaFYwVGhOpYRt5juK77GPuApLCBJIXNAk66Trr/KtazNVJiLPSeJeLryFSlsKrAwxBMn0Ox7VE3/F2JBklzpMJA39hBqEw9+3ctyp6rYJMnRQNgoPck9tfeo7EcYCGcvpMQTHeJ0q0XtJ8VhZbP2khGhxcX/1VRl1JA2bPGh1irt4e8Q2cama2RI3AMg+qnyrx63irbsOcIAOhYW+YP8IYEj9varbw3jeGweRkXMCcs5DqW2AfSD8jIq36k1yIjWVqxL0qkaZpTXSwFFKac0BTpTRNA6KVFEnRRRQFFFFAUUUUBRRRQFFFFBp5op8wVFfeKPvFWxGpTmCjmCos4mgYmmGpXmCjOKi/vFMYiow1JM4ryz7UuDEMt60gRTo7KGLE+vlv28q9COI9a1vjLZ3ZT8waz5KavS2PALClTtPv51PYfiaDpZBIBHkAPIqNI128969SxODwrqVCZcx1NpQHJ7dUT37VEXuE8NsWyRZVSuzXnUH1+KR84mua8N6zCi4zixy21VyeXJXYGe2g0gVFXOI385dSAxmWAG3cetSHiC5ZuXf7OgCkDM2pZm7xoAPpXHhcH5n3n69qmsViCd1pGJvMuU3GIAEjYAeWldHDsOkgu3QYzQDIMmGI7gQZ+YqS4pZRbKgkSRJy7DWNf6etRmEvhGV2XMgGWYbIZnRvYme+3em7BmLNxHh7raRhGIzqznlqRZVWMl2iGkiPKI9Kgrly2jqobMhkuADIiZEkCdqtt/igXD2Wtl7iWxymtqjIjneGU6gmQRIIqBt282K6rDJp12y2UEd5IgAbD/kVlWV3Lhz1SpeGJiAD3gAHua6m4Y7GYA0YkDUqFAMsR3M6Aa7VKXOIWGvW+Siotu1qot2yxfNAILaBQO51MxudObHcVIGRcoUdVpVGVVPUouOdyw8jOv0qezWHhfgK38Wlu5It6tcA0zgCQumwP/Na9ft2rSoLaoqosQoACiDI09xVA8COoZ2Y9TKFtjuRJLmPcCrlzq6+GNrrn5p/2xJG8KXNqN59Y8+tsY6lOaKfNqK+8VkMRTE6lOaKBdFRn3ij7xTDUoLgrLOKixiKzXEVGGpLNRmrgF+shfpg7pomuMX6yF+iXVNE1zc6g3qgdM05rlF+sheFMHRNKa1cwUjdFBXc1LPWE0prVkzz0Z61zRNBtD1W+Km4LmpuEncB7osge0/7VPE1XvEyOWh7mVF1AAgR6nvXN/keQ6OD2UrhnsLkzZCSDOUSZA27x863JxI9PLtgZs8ZtNp2A9vOoXhD2WRGtsWgsJYQAYiPWpHBD+7y6w1xQdJEgkzPvXLjfWF/FXmXNceFyM5khVA1AJ/3rzjiGLF++bgEqBlWZgwNWA8pq/cSscxUs3VYJdVrZZNQpzggHynTX9Krlnwt92t8y4WPWVQrADALqQNdJn6RVP1K1nJWisz2htoEd/L2J/lWa3MnvtpuTmmRPeP3NdFzDkvCg/wkuNYAEGQNh613WMKw1CDpAy9K5W00kzIEz5VFuVaKoa9YvMw5ubM4/MCVAnQemvlrrUpg+GmzekkXRlYBbWbqYjKA2aBPUO+hilxPGKxBKICAFL5mVrRIEypbqE7enrUccVdnKrXCFnUEozKDPlrqNJ2pE2tCMiFx4W6pAuNdvM0hkttLouSJgRIAyiR3O4iuDifD8Ti75LEHKucICodEIlc6FgVMafmqHt4vlOuRnYw394qyC8/mjMup1ZY/nWGH4peghC6hDKC1cU5iCWgOVJYemuwp8zHaNdl7B3rZD5ShYLCowAuM0jQd9JhfnpUfibFw6AZiznNBkAg7Fu7e3nWV23evA3HFxNQkAMxaV3lhMQW+vat3DwFYW1lkQZl01YxOYDy/pU/WJiHRw9L6stxGW2yAFFb4QBv7TuTuZr0LhXEhiLQuAFdwykzBHke48jXnr4qHgDNAZN9NhqPpr71NYTiFqyCz3DbJgKqhiQdAIUDX61rxcvwjk4ovC55qWaoTAeIEubjKJMEmCfIwdP8AnyqaKGA3Zpg+cGD+1dtOWt/HFfjtX0s1GekaVaM2eakXrGlRLLOaYuGsIoohuF00+ca00TTE63880/vBrnmimGun7xQcRXNNE1GJ10jEGsxia45ommGu8Yml95rhmjNTDWulTpGpVKiinQKKiPFGB5yIWZhGkLJmDA02mpisMRbe5ba2jZdCZ7jsYPY1lzV2rXitllN4O9pCba5ma2cygkQCNzpuanrNxZyFspcC5ZJzQx8su+sfpVVFtMJeGY5ydHGwCn9ZqX+93RmWyVQgLrALsjaQGIOXvrqdPkeG0Tk5664zVoIsW3fqN57hUtbk8tCAABH5dpI+oFa8bbzN1EEx32X2HYDy9qjeCWBhk6mzt1HOwEmTJAjYad5J86LmMVmTMDlxDlV17gSBHloa4/iY7t622Pw48dw9fgsnMJ/EZhMnTQa1ycRZMKgMFnY9AB21gDXYaj61ZsRZCWi6KekHaI9B+lecvffFY1AAWJcFVWSECiY003UVNKd9+Jm3TfiVObMwk+YGgkyQpb5++9cv3lFMMNRMg767xGsxUtiOF3bzQFKqo6mgwrCAcm2uh38+9bcf4d5ZW3bALMtuQdSzEdcD3nTauqsbDC1s8QjY3mtkCC7AcpAuB0MDYgwQMsBdjNK+BlRoMTD2swV0uQNQd4JIqw4PgS3eYEXl3RAUickgwZjbvrUhd4Olpzir9y2sPbylEZzbuKIHMHZREn/8qbRCIlwW8eUVcjnl3RkfPpctBRBgnUkjNr596ibmEurF60OagBQSZkAaSPYjSrlatriCFxMJdbpT8IgG3qcwnu23pWPEPDQJ6WNpUzi2g7hV1bfucorPF4tiitgcQGCm06Ekou5IeQSY9JH1pvgr6t1KxyknNvOYgjUaflFXzE+GMSxCpehUEKO5bpzfUhj8q2XPDl8XJN4ZBmcLEk5F0gbaAinadhUcLw3Ec1FFsq0F+vYSrMC3lopOvkKk+I4rG3HRbDG0QQSQVbOEzBjH5j0beoHnVit8Mu3b5a5dlAGXKp6jnAWGA7Gf0qM4jgMVZOGFsZ1a4gVY6sxVi+YHbR7m57Vau/hW38uzhvGVci3dhHOg/gf0B7N6VLV59xe+ty8LbJy9VVUcBFYq+aO2WQUHzFTHgvjly6Gw2IkXbMhS3xXFHZj3Yaa9xr513cXJvUuW/H+YWikayrE1uwE0ppGlQZTSmlNImpGU1lWuac0GRpisJoDVAzpUs1LNRLKilNE0CpGiiiCNKadKgJpo5BkUqKeioeKOFWrbG65JzSQDpmO+tcvCeIFlDKgGVoIXQEeo+gq28U4ZbxKhLgOnwkGGX/aq3h+CXrN05VIy7zoI/wCo1w8lPie3bS/1CVspouYhiZFuDE+g8vU1N4XDoGAAKQBnJgoFjXKB8PyqFs3UzZFIuNpnFwAD2t99/P5zUuMTyYRH5ZgFpEz6D0rJeUk2UqYAddSGsgSREQwOm2lQtjhti25vqBIVshZQpk6SSNtyKjMdxl7bFyAikBVO6kuZLwPTYe9bf+0By0AeVaCnMBaREknTufT171hzW2YpnUr0r1NtdbWFC5VCgsQOlydzFV7xVxEDHOVMZVRBHaeox/mq0cPtB+o5Ry8rDJ3IM7fKqP4owfLvm8XDm9meBP4YOig+sft610x+zL+Vk5y3EtuUZDbBdOUQWtgbuyd107kTrWy7w9XX71avXXFwj7woKpb2AkqFMeuvfyqD8M8QPUgJzOBA7Ejb6a1PYFzbuBghSc9ogtKtEEke5ipmv7o1lgn4gUd2stdZsoS2zIgCkmeoGdAfzQdPOmeMhfwhYuPkUBetXMgg5SROmYgTrIU708PiLTWxcQHDtYfqFsFunf4dvn6VJJcN0s1i+lwsgfk3LaoWnUyY10gb/pVJ4olb7R9jiSopu31W1r+DmY3b2YjWUU7dMA6DWui7xy44dbIXpAE7sCSshuw0Go3FZ/dFuG1cf+wum/QDbuMD0uV2BBk/SupsE+Hw7FlRgrPkZz1MbhlnAG5LMTrVv048R9/lFWLoXn4wvnFsKA9oMYO5YqdgAO/pXHa4q/S2XE3J3e0QbgKmMrqAcqQ2Yd/i966bN5S1qwLHShY3OYTattuwLKD1E7CZgttUXgPDoZxcw2L5IYs5t3H/ABkW2AczkbnPM+gqPjPE/W+o/wAT2+dfLOCCVZiGKk23dFLKxXQqAoWRvA8qlhau3MMuOw4CX1WHBUFbpU5W0PfSQRrrFZcNwa2bbrcbOL9iy4eSGCtcYC2gO4ILMf8AFFWrhuDdMOlq6QWQBWK6iRoD84B960iOlJlQsJ4+K6Yix7taP+lv61M4PxjgLn/e8s+V0Ff12/Wn4o4ZhVOfEWiEYkc23o6E/wAYG/vBqBXwlhr2uHxSsPIhSw94I/auit7T52ytWv8AS62L6XBmturjzRgw+orOoHgvhOzh2Fwkuw1EdKj5DerARWsTM+srREeSwpGgXVJyhgTEwCM0ecU6sqUUU6VAUTRRFATRRFEUBNE0UUBNE1hNE0GdFYzTmgDSp1jQFdlvHCIuIH8zJDH3NcVFVtWLepi0x4geINZ+9GENvVSpEnX1PltXPjsZcR7gkXBHxRtoRA+UVYb2FRyCwmNt6jMRwm4JFohkfNKuYdS3cN37/wC9cluG0TsOmvLE+q+EXEEBUywwMNJT5juNTvW57twXibj6tGwGTygDsNKmxwFrAzqyw0RrIY+Ueehrba4Ij2810/iKOmDoRJOU1l8TM+eNPqI/LbgsYFtZNJfUwO3bWufjnBhiEABCsuxI/euHhDM93KSwg9QOwj07bVZa34KbE6y5bZMY80fDXbF3IuZeXqzbE+vz7e9d+E8ROgFsgMAS2szruTV3xOGt3EZHUQ4iQBmB7a1ROP8ACBh3W2hJDKXuP30MR6do95qtqzE9rVtFo6WvA37uZjYuqc9t3e2AMpYkRr57b+tbcPxLDXzaxF/NZe2SjlBlllEFjG4n+navPsBxS8LwFk5AsFz+XKOxHerXgOO2bwOGuqAbrMQwA0Mdz2j+tVnpbNWc335hsXM1/DsmdX06B2E+Z7fXzoxl+1iGVbDmyVU5i51iYJBkhAB89dq02Lt/B2kt2AMTl+EMd4BYsT2gTA7QBWzBm9y2u8u3iS5mRlCecdsxBmoidJrjNz/5hDCwmhJY+QkTM6SdZHpUNxLBDnh7ZFxrYcXAQOWZ2WfLUe5mrHds3RlAwtsByJYkZgO+Udt1+hrk4qAWKsRcykzZwo6hEkIx76ySatKqKwnDbmKa1duXQBbW3Zy5dQFyt7bGKuttZY9p0+Y0/wCfKoLhwYKVVOWDJztubncAeik/Spa1c0a2rB7loLm/xefzioGri+GW7YuI+hIYGR9CP0NeR8W8N37ZzBCw3DWupf01Fe0uiXQGbYiLg7r5N8iP3rzvjHE72AxVy1HMRW1Qk6A6yp7VGxvaY3OlE/tSmFu3k9M90fpNdWFwWJvHKXvXPQvcP7mr/wAP8R4PEQM6o38N2AZ9CdD8jUwI7V0RxzbyzOeSI9qhvDXBBhUJIhnAkCNB79+1TFE0VtWsVjIY2tNp2RRSoqVRTFKaYNAURSmnNA4pRTBp0GiiiipDFFKigdFKigDRRQKBinSooHRSooAKJmBJ7wJ+tOlRQFaMbhbd5SrgaggGNRW+iq2rFoyU1tMTsK3iPDNq1YblMTtm06m9faf5VweGuAuzm44iTuew7AfvVyis1rCf8fZ96bxz5HnaL8Q8RTDW1RPjbUeYUaMx+sR6+lY4EvcCm1c5PLbqQbdRlzHzP0qF8S4C++Ia4VLIRbVSNgu5/nUG2NYYlYJGrkx6KxH61nbN6Xjc2Xo2FxFh8QpN25baWNy0zQG6TJA7jv8AKt4uhuctlDg1UIXvXAcxXXqB89B371UOD+JFDKLq5ri5hZeF6YQ6H6EfOp7DYq7c5jX2W/YyzKwGJXUKYj1+YqmrY6XxNlLFq/zHxZtkiwlvd3Eq7N6xU2It3baWkDc2WcneBqI+h/4arvCeJZrFy3h7PKuAymcAKFcwWU99hPuN6mOF3LtvDC5eYXbtkEqRpKzOUgeR0pqMd121DvE7BkIO42YD9496q3FUs41javHLcX4GHxQNsp/MPQ1O271zlyxnMc6+gPYH2NUXxZg7qNzkkpJIZfit6/mj96r9THebH5W+fxuSjeK+C74P4eW8vmNH+YP8qj8Jg+JWNLTXrcfl6iv+UyP0qc4R42Cnl4vbZbqif84H7j6d6uNi+lxQ9tg6tsykFT8xW9eOLRtLYpbktXq9dVjhK8WYjm3Qq9y9u1m+QABq0roNTPqYk+umlFKuilfmO51z3v8AXkYc0TSmirqHNE1jRQZTTmsKdEMpomsKU0DpUUUSKdFFAUUUUBRRRQFFFFAUUUUBRRRQFFFFQCsgaKKDMVWMd4Vm+LlojLrIO6yIPvRRVL0iy9LzVW+J8Gu2L9tSJlgZWYINYW+IXrBIDFQ7ZW8tdj8jGtFFcVupz+XZHcakMB4rdFa1eEh2K5wcrJm0k+lSPB+I4K2c1x3QgOkOWKgncgbd6KKSQlhxXm4Pm2TPKLKw/NEAjTyht6reF8WNZu/iAvbb4x+ZfUT+3eiiqT/peJhasRasxKVxXh3BYxOdYITONDb+CfVex9NN9qisJ4Tx2GcthsQqTvqcjf40Ig0UV2xxVtEWjqf4cs8tqzNff7W/BG9kHPCB+/LLZT6wdvbWt9FFbR0wnuRRRRUgooooCiiigVEUUUQ//9k=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851919" y="1916832"/>
            <a:ext cx="1152129" cy="2880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940152" y="3717032"/>
            <a:ext cx="1152128" cy="2880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707904" y="5192650"/>
            <a:ext cx="1224135" cy="2880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033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10807" y="1286078"/>
            <a:ext cx="2880320" cy="2169532"/>
            <a:chOff x="971600" y="1916832"/>
            <a:chExt cx="2880320" cy="2169532"/>
          </a:xfrm>
        </p:grpSpPr>
        <p:pic>
          <p:nvPicPr>
            <p:cNvPr id="7182" name="Picture 14" descr="&amp;Kcy;&amp;acy;&amp;rcy;&amp;tcy;&amp;icy;&amp;ncy;&amp;kcy;&amp;icy; &amp;pcy;&amp;ocy; &amp;zcy;&amp;acy;&amp;pcy;&amp;rcy;&amp;ocy;&amp;scy;&amp;ucy; &amp;kcy;&amp;acy;&amp;rcy;&amp;tcy;&amp;icy;&amp;ncy;&amp;kcy;&amp;acy; &amp;bcy;&amp;ucy;&amp;rcy;&amp;ocy;&amp;zcy;&amp;ucy;&amp;bcy;&amp;kcy;&amp;acy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1916832"/>
              <a:ext cx="2880320" cy="2060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971600" y="3717032"/>
              <a:ext cx="278285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Бурозубка обыкновенная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08272" y="4264602"/>
            <a:ext cx="2782855" cy="2200228"/>
            <a:chOff x="724142" y="4446901"/>
            <a:chExt cx="2782855" cy="2200228"/>
          </a:xfrm>
        </p:grpSpPr>
        <p:pic>
          <p:nvPicPr>
            <p:cNvPr id="7178" name="Picture 10" descr="http://snailhouse.nethouse.ru/static/img/0000/0002/6141/26141118.nn64xlag4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4142" y="4446901"/>
              <a:ext cx="2782855" cy="2087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24143" y="6277797"/>
              <a:ext cx="278285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Листовой </a:t>
              </a:r>
              <a:r>
                <a:rPr lang="ru-RU" dirty="0" err="1" smtClean="0"/>
                <a:t>опад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55703" y="1196752"/>
            <a:ext cx="2628665" cy="2808312"/>
            <a:chOff x="5255703" y="1196752"/>
            <a:chExt cx="2807221" cy="2961620"/>
          </a:xfrm>
        </p:grpSpPr>
        <p:pic>
          <p:nvPicPr>
            <p:cNvPr id="7188" name="Picture 20" descr="http://www.graycell.ru/picture/big/yastreb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5703" y="1196752"/>
              <a:ext cx="2807221" cy="2807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255704" y="3789040"/>
              <a:ext cx="28072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Беркут 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255704" y="4340053"/>
            <a:ext cx="2809056" cy="2211955"/>
            <a:chOff x="4932040" y="4509120"/>
            <a:chExt cx="2809056" cy="2211955"/>
          </a:xfrm>
        </p:grpSpPr>
        <p:pic>
          <p:nvPicPr>
            <p:cNvPr id="7180" name="Picture 12" descr="http://www.zoopicture.ru/assets/2013/04/Giant-Gippsland-earthwor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32040" y="4509120"/>
              <a:ext cx="2809056" cy="2088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932040" y="6351743"/>
              <a:ext cx="28090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Дождевой червь</a:t>
              </a:r>
              <a:endParaRPr lang="ru-RU" dirty="0"/>
            </a:p>
          </p:txBody>
        </p:sp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316416" y="6650648"/>
            <a:ext cx="606655" cy="2058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00833E-6 L -0.00347 -0.448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2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0278 L -0.01615 -0.4891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5296 L 0.27274 -0.05296 C 0.38038 -0.05296 0.51302 0.08719 0.51302 0.2019 L 0.51302 0.45791 " pathEditMode="relative" rAng="0" ptsTypes="FfFF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0.01966 L -0.23108 0.01966 C -0.35122 0.01966 -0.49879 0.12211 -0.49879 0.2056 L -0.49879 0.39153 " pathEditMode="relative" rAng="0" ptsTypes="FfFF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82" y="13605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Повторим, что знаем?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38896"/>
            <a:ext cx="8928992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3. В каких сообществах можно наблюдать данные пищевые  цепочки?</a:t>
            </a:r>
            <a:endParaRPr lang="ru-RU" sz="1400" b="1" i="1" dirty="0" smtClean="0"/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Водоросль</a:t>
            </a:r>
            <a:r>
              <a:rPr lang="ru-RU" dirty="0" smtClean="0"/>
              <a:t>           </a:t>
            </a:r>
            <a:r>
              <a:rPr lang="ru-RU" b="1" dirty="0" smtClean="0"/>
              <a:t>улитка</a:t>
            </a:r>
            <a:r>
              <a:rPr lang="ru-RU" dirty="0" smtClean="0"/>
              <a:t>           </a:t>
            </a:r>
            <a:r>
              <a:rPr lang="ru-RU" b="1" dirty="0" smtClean="0"/>
              <a:t>щука</a:t>
            </a:r>
            <a:r>
              <a:rPr lang="ru-RU" dirty="0" smtClean="0"/>
              <a:t>    ______________ 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Трава             кузнечик           лягушка  </a:t>
            </a:r>
            <a:r>
              <a:rPr lang="ru-RU" dirty="0" smtClean="0"/>
              <a:t>______________ 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 Кактус            травоядное            насекомое               хищное насекомое             ящерица ______________   </a:t>
            </a:r>
            <a:endParaRPr lang="ru-RU" b="1" dirty="0"/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 Олений мох          олень         полярный волк  _______</a:t>
            </a: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42674" y="6011557"/>
            <a:ext cx="167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Водоём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74" y="6012577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Луг </a:t>
            </a:r>
            <a:r>
              <a:rPr lang="ru-RU" sz="3200" b="1" dirty="0" smtClean="0">
                <a:solidFill>
                  <a:srgbClr val="FF0000"/>
                </a:solidFill>
                <a:latin typeface="Calibri Light"/>
              </a:rPr>
              <a:t> 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2383" y="6012577"/>
            <a:ext cx="1780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Пустыня 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557" y="6011558"/>
            <a:ext cx="1542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Тундра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45" r="98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34" y="188640"/>
            <a:ext cx="1021446" cy="75498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411760" y="220486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83968" y="220486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19672" y="299695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067944" y="299695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835696" y="371703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644008" y="371703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7236296" y="371703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779912" y="436510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27784" y="515719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283968" y="515719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1773354"/>
            <a:ext cx="5743834" cy="3829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9" y="1764943"/>
            <a:ext cx="5951148" cy="3904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" y="1759242"/>
            <a:ext cx="5988937" cy="3992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" y="1773353"/>
            <a:ext cx="5964857" cy="3978513"/>
          </a:xfrm>
          <a:prstGeom prst="rect">
            <a:avLst/>
          </a:prstGeom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316416" y="6650648"/>
            <a:ext cx="606655" cy="2058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272E-6 L 0.23194 -2.6272E-6 C 0.33594 -2.6272E-6 0.46389 -0.16767 0.46389 -0.30365 L 0.46389 -0.6075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30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272E-6 L 0.33628 -2.6272E-6 C 0.48715 -2.6272E-6 0.67274 -0.13575 0.67274 -0.24607 L 0.67274 -0.49237 " pathEditMode="relative" rAng="0" ptsTypes="FfFF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2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272E-6 L 0.13837 -2.6272E-6 C 0.20052 -2.6272E-6 0.27691 -0.07793 0.27691 -0.14107 L 0.27691 -0.28237 " pathEditMode="relative" rAng="0" ptsTypes="FfFF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14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272E-6 L 0.06563 -2.6272E-6 C 0.09497 -2.6272E-6 0.1316 -0.04926 0.1316 -0.08904 L 0.1316 -0.17761 " pathEditMode="relative" rAng="0" ptsTypes="FfFF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82" y="13605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Повторим, что знаем?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38896"/>
            <a:ext cx="8928992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3. В каких сообществах можно наблюдать данные пищевые  цепочки?</a:t>
            </a:r>
            <a:endParaRPr lang="ru-RU" sz="1400" b="1" i="1" dirty="0" smtClean="0"/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Водоросль</a:t>
            </a:r>
            <a:r>
              <a:rPr lang="ru-RU" dirty="0" smtClean="0"/>
              <a:t>           </a:t>
            </a:r>
            <a:r>
              <a:rPr lang="ru-RU" b="1" dirty="0" smtClean="0"/>
              <a:t>улитка</a:t>
            </a:r>
            <a:r>
              <a:rPr lang="ru-RU" dirty="0" smtClean="0"/>
              <a:t>           </a:t>
            </a:r>
            <a:r>
              <a:rPr lang="ru-RU" b="1" dirty="0" smtClean="0"/>
              <a:t>щука</a:t>
            </a:r>
            <a:r>
              <a:rPr lang="ru-RU" dirty="0" smtClean="0"/>
              <a:t>    ______________ 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Трава             кузнечик           лягушка  </a:t>
            </a:r>
            <a:r>
              <a:rPr lang="ru-RU" dirty="0" smtClean="0"/>
              <a:t>______________   </a:t>
            </a:r>
            <a:endParaRPr lang="ru-RU" dirty="0"/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Кактус            травоядное            насекомое               хищное насекомое             ящерица </a:t>
            </a:r>
            <a:r>
              <a:rPr lang="ru-RU" dirty="0" smtClean="0"/>
              <a:t>______________   </a:t>
            </a:r>
            <a:endParaRPr lang="ru-RU" dirty="0"/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Олений мох          олень </a:t>
            </a:r>
            <a:r>
              <a:rPr lang="ru-RU" dirty="0" smtClean="0"/>
              <a:t>        </a:t>
            </a:r>
            <a:r>
              <a:rPr lang="ru-RU" b="1" dirty="0" smtClean="0"/>
              <a:t>полярный волк  </a:t>
            </a:r>
            <a:r>
              <a:rPr lang="ru-RU" dirty="0" smtClean="0"/>
              <a:t>_______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42674" y="6011557"/>
            <a:ext cx="167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Водоём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74" y="6012577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Луг </a:t>
            </a:r>
            <a:r>
              <a:rPr lang="ru-RU" sz="3200" b="1" dirty="0" smtClean="0">
                <a:solidFill>
                  <a:srgbClr val="FF0000"/>
                </a:solidFill>
                <a:latin typeface="Calibri Light"/>
              </a:rPr>
              <a:t> 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2383" y="6012577"/>
            <a:ext cx="1780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Пустыня 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557" y="6011558"/>
            <a:ext cx="1542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Тундра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45" r="98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34" y="188640"/>
            <a:ext cx="1021446" cy="75498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411760" y="220486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83968" y="220486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19672" y="299695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067944" y="299695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835696" y="371703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644008" y="371703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7236296" y="371703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779912" y="436510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27784" y="515719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283968" y="515719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272E-6 L 0.23194 -2.6272E-6 C 0.33594 -2.6272E-6 0.46389 -0.16767 0.46389 -0.30365 L 0.46389 -0.60754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30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272E-6 L 0.33628 -2.6272E-6 C 0.48715 -2.6272E-6 0.67274 -0.13575 0.67274 -0.24607 L 0.67274 -0.49237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2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272E-6 L 0.13837 -2.6272E-6 C 0.20052 -2.6272E-6 0.27691 -0.07793 0.27691 -0.14107 L 0.27691 -0.28237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14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272E-6 L 0.06563 -2.6272E-6 C 0.09497 -2.6272E-6 0.1316 -0.04926 0.1316 -0.08904 L 0.1316 -0.17761 " pathEditMode="relative" rAng="0" ptsTypes="FfFF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://www.myfishinghome.com/baits/earthworm/images/earthw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82190"/>
            <a:ext cx="2627784" cy="1970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68" name="Picture 24" descr="http://www.symbolsbook.ru/images/L/F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9588" y="4568159"/>
            <a:ext cx="3047422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97936"/>
            <a:ext cx="8016825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производителей, потребителей и </a:t>
            </a:r>
            <a:r>
              <a:rPr lang="ru-RU" dirty="0" err="1" smtClean="0"/>
              <a:t>разлагателей</a:t>
            </a:r>
            <a:endParaRPr lang="ru-RU" dirty="0"/>
          </a:p>
        </p:txBody>
      </p:sp>
      <p:pic>
        <p:nvPicPr>
          <p:cNvPr id="6146" name="Picture 2" descr="http://www.stroim-dachi.ru/gal/hous/sos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3767" y="3029858"/>
            <a:ext cx="1800225" cy="2276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&amp;Kcy;&amp;acy;&amp;rcy;&amp;tcy;&amp;icy;&amp;ncy;&amp;kcy;&amp;icy; &amp;pcy;&amp;ocy; &amp;zcy;&amp;acy;&amp;pcy;&amp;rcy;&amp;ocy;&amp;scy;&amp;ucy; &amp;kcy;&amp;acy;&amp;rcy;&amp;tcy;&amp;icy;&amp;ncy;&amp;kcy;&amp;acy; &amp;vcy;&amp;ocy;&amp;dcy;&amp;ocy;&amp;rcy;&amp;ocy;&amp;scy;&amp;l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16140"/>
            <a:ext cx="2466975" cy="1847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150" name="AutoShape 6" descr="&amp;Kcy;&amp;acy;&amp;rcy;&amp;tcy;&amp;icy;&amp;ncy;&amp;kcy;&amp;icy; &amp;pcy;&amp;ocy; &amp;zcy;&amp;acy;&amp;pcy;&amp;rcy;&amp;ocy;&amp;scy;&amp;ucy; &amp;kcy;&amp;acy;&amp;rcy;&amp;tcy;&amp;icy;&amp;ncy;&amp;kcy;&amp;acy; &amp;gcy;&amp;rcy;&amp;icy;&amp;b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2" name="AutoShape 8" descr="&amp;Kcy;&amp;acy;&amp;rcy;&amp;tcy;&amp;icy;&amp;ncy;&amp;kcy;&amp;icy; &amp;pcy;&amp;ocy; &amp;zcy;&amp;acy;&amp;pcy;&amp;rcy;&amp;ocy;&amp;scy;&amp;ucy; &amp;kcy;&amp;acy;&amp;rcy;&amp;tcy;&amp;icy;&amp;ncy;&amp;kcy;&amp;acy; &amp;gcy;&amp;rcy;&amp;icy;&amp;b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154" name="Picture 10" descr="http://www.kladovayalesa.ru/wp-content/uploads/2010/05/%D0%B3%D1%80%D0%B8%D0%B1%D1%8B2-e13667093297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6675" y="4740263"/>
            <a:ext cx="2171203" cy="158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156" name="AutoShape 12" descr="&amp;Kcy;&amp;acy;&amp;rcy;&amp;tcy;&amp;icy;&amp;ncy;&amp;kcy;&amp;icy; &amp;pcy;&amp;ocy; &amp;zcy;&amp;acy;&amp;pcy;&amp;rcy;&amp;ocy;&amp;scy;&amp;ucy; &amp;kcy;&amp;acy;&amp;rcy;&amp;tcy;&amp;icy;&amp;ncy;&amp;kcy;&amp;acy; &amp;chcy;&amp;iecy;&amp;rcy;&amp;v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8" name="AutoShape 14" descr="data:image/jpeg;base64,/9j/4AAQSkZJRgABAQAAAQABAAD/2wCEAAkGBxMTEhUTExMWFRUXGB0bGRcYGB0dGBgbHRobHRsYHxofHikgHRslHRkgITEiJSkuLi4uHiAzODMtNygtLi0BCgoKDg0OGxAQGzUmICUtLS8tLS0tLS0tLS0tLS0tLS0tLS0tLS0tLS0tLS0tLS0tLS0tLS0tLS0tLS0tLS0tLf/AABEIAMIBAwMBIgACEQEDEQH/xAAbAAACAwEBAQAAAAAAAAAAAAAEBQIDBgABB//EAD4QAAEDAwMDAgQDCAIBAwQDAAECESEAAzEEEkEiUWEFcRMygZFCobEGI1JiwdHh8BTxchUzgpKissIHQ1P/xAAYAQADAQEAAAAAAAAAAAAAAAAAAQIDBP/EACcRAAICAgIBBAICAwAAAAAAAAABAhEhMQMSQSIyUWEEcRRCE4GR/9oADAMBAAIRAxEAPwBRe9EVbUdgV8NSQzF5MczyKH1ukvAJCxCmH9nhn5+lbPU3hathQtje+0IBfaVdQJc9gY4Pes56zeuLdKk7VBIf+F+4GO0uc1yRk2dk4pCPQak27gKVkJ52j5kP1Z8J+lNvXDbKbexm3KADFSnBkkcBQMP2dpFKrqSCm27KQmWU4YmQBySfp9KjesEKAlJ3Yxtj69xPYfa6V2RbqglNpipyzgCEyAOe54/LFRtXFj5VKSlsMDHtzxXWQ5+G4BaGVjb3OC4D9quthy46YO4x7MO4Hbz4oEDqVuZwSBH3kduZ+g81IalBYMogBpE4zAdyfeBVu4hgzmDA55J85zQ6VNuYhTAEnBnjj2oAklQQSEMAYU7TAjjLfl4qr1LVJlssoZkh2Y8MMxU7ywoO5ctgND8DmOBQ+ts9SU8ZflRBHSDxlyxo+w+jyzstnrnaGBHyvzMQSfJ4qi9bAuQp3LkuGbc0kj+ajBp07pS4SCAlxtCsOzSY94NNfVtEk2Rct2ynYUpVjsf3gZ8NLHzS7j6bEiFyQnaASWDkB+Q+MDv24iq9YhSQQT1S0HDuGV9aK/4e47iAlLOSCHCflSw+jzV3/pwIJfGAnCSRnkuWwMz4qrElgE0ul6QsOAVMGVkYP1Pb+9EX9Msg7UmAQpTuAO7NOILTXX761JFsLZD8gBO4eO//AHTr0T1lGnC0XbZDyks7qYBjMQl35/VAIbKkDaTuY8uR4YGfP+aKsqSkHpLGQpSnZONpY/0oe4srWoQUlTsIAcg48OzmGFF2rDLZISCIUoNCg8JLY+/9hgnkiAAyyjpaC85OA7Z4YV4hBLkFJAlwr7Bomf1qwjJaIIhmbI4cPwfNUoG7qIkuJhhJLeT/AGoAusBwX7iWkjByMYl+RU7Sg/duCO4nPeqrdpIkFlcF4Yg9/v8AUVduzMghjjmIegCpKgzDnjj+oycePNe6i6NrKcqKgD3A7A4wxZs58ztJDkzCZGZcO44fvS9XzbgxcpT2H/ycQJ57fWgCN66VQS57Bn46skR796ilC0qlTAFpHVPATwf81K5aKFFKiAoK2kpIUGeTA6gw4NT9OT8Yocy5k8j8U4Hv/ZqYUBXEFTkIJ4DAsekJYH6j2d+KZeh+jXdX8W3aSCUgKJJEGQfA5kke9EWfSEKCri7qbbLZSsg/yhLEu5/QVRe9RtWW+BbWpRJAO9KUlMuS0jPPtU9r0NxrYBatruR2O0sOkwXLnLAsz1O9YKCApQBeAG55Kv6cV2q1VxQJuOkBnQjcE4OTk/cZqdnSI2ElRSpmIESXgnnHLfWnkToDQsMooBUd0FjzBUTjnJjt2rzWoBDhyp8hg3vGPHgir0E7gCVJQ2HwPfkS/wBK9SEFwzJJCXcEgvn8+KYiq3qFkOoK3csGH2211O7Gq020fFtrWtupT5Pf5hXVm+RrHVmv+NPPZG11/rFvfcSpKOlZZmJBb5i/1FYvVa8r1KjbXuElCX+QFvmhpglz9YoD1LSkpJZ1FMEqdlOztxPBqrSrKEoRvZCVEhKX6ldyfxYOSwfFOMUiZSsP12mCVrWpKgA0pBZy5CSxdj/ShrWuUtBUkkgZcupLuGw78NmKuu+oXMQXypQZknMAduaR+nq2JugKSd6y54x559+apIlsc6hJJCkqKQ0EhmOXfOGOZmj9Oj92FqUxYFjjAIATmHecsazeo11zUEJspJIjcW2pl6bW/RyoA3172AZOEgDAAGfrSk0tlQg5aIj1JEoTuVMgJcP54eSPH1ryybx3PbACgxchyO5gzz96Z6eyAAEJ/KKv/wCHcLQ1ZPk+Dqj+L8sVnS3Wbajxy2GkjgV4vTvKkEl3aGeOTLePzpr/AOnXvP2qm5p7o4o/yMr+NEWqtx2MQQ/uQpoH+KhqWSpt+4KAYFTpTgz9+PNMLilMARiMeX+/+KpdJyBTUmQ+D7BNLq3bl/lPs7AS7ScijbWqSkkpKglUS35BoD9x2quzorYIKQA3iG9scV6LSUqdYBCgQXAh8NjHuIFWpJmMuKcSxNxKSkpSHEGZbu4PbgDv3oa2sbf3inBchn6Dlye6ufpzVGp6EMkfK25RVkMI2ifmfxjtUUXXSQSBiNwgsT9Qzu1VRldHhW8AB0kglMxh2ZyPymewLsakJAATuLCGjnsQSQ/+zXLRuSCnYCGYDcFN2IzILdmFT2JhKmDAgszB8DxgkvQBalXQkLWCDkpYkB8sPzA/rAtsl5fviAw453fl3o5NpDsgMHAjIAIA5AgfTNSFsNkliQS33PlT8c0DKLSmSlwGgwOAC8v5n2qZQwKR8ySxcuGAHmGJP+cVwUB8zQYcyn6PyS7ffmo3tO/yg7XKnA+UFTPEPP58UgKBfUSkl2UeHAGG2uGCnjFem3CiQygSHGJd3afGO/ijUIQCpLundO1WZ4JLyf1FVXGIK0EJBMAsVwMK+4n+1MQKvQnadoJXk7SZBkBuYycUOi0ClSSG2gE7HJHCSHcHLkcsMUfdUNgLEDlXMx5x3b69hrlpRJuCRtZhgjyQ32InvRoHkptXyWS+0EFyQCpiGUD2LBxUvTNMAorABf8ABlOO5yQJxXajRu5/iBY5BHvy/wDr1aq4lCRLsSzlyXHbxknyaBESUg7S+0niSw47GAOOfaoajUBK3SrsO4AADDE5b7z2n8UpGxUiZ7gEMWLlm4pci0TAcnLe/wCgmgaVhp1IYkkI3Q4EYZw3Pgj+1VXbJ6gkDIclyW4Z+C8/XzSnV9SraP4lDlgQ/ft5p2xUpZLsQkOpizRkCIf27Uweyg2bXIWT3ivKsTbtsOtQ8fEb8iK6gAlVsMCno2odQLZ7hg/I6fryTUNEwYl2H4gA2AAoh3BwT9c1bctJaCFKdjwNrspm+UGBNL9Rd+G6yYGCBkg479s0gDvWkfulrJSSp2DAA5AZ8pDDH9qT6LR/8khIf4SGG45LBm/U/WlltVy/cly/5DsO0VtfS/SzbbqOGCRj3pTfVFcUHyPWArR6NNsBCE/binfp/wCz6rhch3+vaG7zTL0X0oBioNy5we58jwJptqbgAAQS0P5bjyBw+KwWcs7ZSUfTEFselWrTbp8D6v8AcY8iavXfSmEJDd+TkGMBwQ47ihNRqgJUfqaU6j9obCVbdznsATj2pX8Ev5kx8rWLPIwz+6QD9ekH3qq9rbh5/EVYGSQf1D0gX+0SAzpWHMOPaY4n9a5P7QW2dYUgdyI+4dvrTfYSlD6G9y8FH95btrDh+li27cZHdyPagb/pOmuD8VtRafmSCVF/LBLNU7XqFtfyrB+tW/EBpdmi8eMCTXfsyUp3W7ttYOEhXVPBSQJhzSTX6Jaem6gh5Dghx3H96191Aqo6tbBKmuWw37tcpId27j6VamryPq2vk+eEmyAFbrloYJYqR37OPzHmjE2QpIUhQUmCP8EVpNR6Naug/CV8NX8CzCollYcmAlh70lGiNlRtlGwuXDYPMVo3i0YLjV0wfSgbgSogpE7uZxGX/wA+xen1YAbYGckoOGLtjsG8VXc0/dLHvzQvwFJWFpUqDwZEM49v6VK5E9jn+LOKtZGIvqVADbiyWJh8sOYJ/KpJuAJZJdyI+098P+dD2EJJO07QAYVJZ4dsl5PFEaoEHG1+AWJ4nzVnN+wa0GUCSJiZnkv+v61fbvFsgsS7wScifJl6js3fE6AX5UpiIZndjntzULqFOwAY9TMDIiQMuA7PM0AEXbrQp2SUkgAsQZ+rhg/Y1EJCtrAupinISXCvwkzMvVSbxUbbpcJO2QEgh84LM2TzUtNbdRSVnoEdUpwAlJ42l8ZD0xENUSFEBXUIYBgH7H3jnHsSTZ6krHwwliHORPbuIo3S6y3ZU1wbhcO1Q2h0jDu31YeKF1l2WtBQtknYCOpvPZjGeaQwW4vaOsQH2gyUsflju5xSm6FHasglIwWYkgyeQHftgUatagFdBLEnqG3vgQSoEwRGM8BL08pSk8dTTu5fLAvH0NNCo9CCZMgfc/Wpp6QRjcllA4IJB2uDILYLUQmwSAlJCf5j8rD2BP8AooT1a+kIIDgEAyXOMYHNBprAq9PJN03CfkgRDlw7+J/0U5v6hR3ZKWJ7bR4cFiQl/tVPoOhSvTlTgqUowYcDy/effLVZrL7JnapaXyeQo5aMcyafmjLxYGu2TP8AxkmB8xXuxz1D9BXUOvQm4d6lpJOdyFKPb5mmuqiRwgbdxKYduQRM5E/lQ+tUEW1L6WaH/E7JhIMvE5YF6calKi7wAC8OWU5Mj7z4rLlHXdt33kA2/syGaGwI7VKKY6/ZPRgIK1SVcRjI/Str6JpgtQUWI4/v4pBpfRR8NM4AGBiD9JGa2f7J+kC38oICmcDHcwJBYe1YSqTOyFwhob6kBICRmCWxiAQIJA5Hc0j9Y9VTYS6uSwAkkn/XppqC5JPJr5v+1XrxGq2JRv8AhDuwCiOfoQPrSrtLBN9Y2zzW+rrv9SVqS4G1IbByWb6O7R5pfZtFBBLkJLgMw+XHP8WavsXwNyggBTRtBYEuxJJ8gBvtMeDVqKEkJYgMCWErID/+O4uTxHat0q0c7bewnU6toDlG0AqKiSmcHI8DGKl8a2QsS7fKSwJBx1HAaT5IgmhbmBvVuyNqRwYDDIJPHtV1xaQpQlSiMsH+X9eHzSrwHmypSB+7LkpCgAVN+LLZIj+vNdotYpKrj/ECge+4AAkHpJaW8EN71dqbqjb+Gjng5Ek7WeGl2qnRaAo3FhuIPLwSRDd5biH5DH7HdPA1tevLSCbyDtDdSRPl0yfEPTLTaq3dG62sKHcF/ce9Ze0CSp9xG4E4Cjhzw/P9OTVKv3fyk7hggsoYdyIIgFu1Q+NM0jzNbNdcQK61qkrKEX1EoQCA0EBRJLqEtw0waSWfUrgtgrS/keJdsYbB8VyNelWM8jn6jisZ9oaO/gcOTZoLvpVoAkElJt7gQQClXCdsufEcy9JNVpFJIBDPLEMWP0/xV9jWqBBclsBy32fE/nRtu78VRBTbBUSVLP0gORhjy85o7pmqhOGbtGfNl8Qaq+MQ6SDtP8P0ePpTv1v0tVsldvrtkAlQ/C8gKEbSX7fdjSEqrWMXE5eZw5NBNtaCqCWwR3J9hhnzRGnUwSoYliOGd0kAmOnt9KWEh+xqxGpUC4IOMjy7R+dXZyPjaC7loghX4D35yACn/wAgzUNo76SQm4QCypSnqfsSCYbHDBuXPJ1qmAKQQOOO+I5c55qCdYwSNuCYYMx448n/ALppohxYxsLuLUEqSF2we4GAZd2OGHBJ8iiNZqLFs7glRdLAqU5cudxIafHgTSQ+oku6RIggMUngjjA7VRe1S1sDx+v/AEaA6saaz1jfZQgBILgkCRHhmctMxQWj0pLJDbjAJLB+BuMD61Cxp+clnb9ad2bx04C0XEncGIACkqH8JQe2CFAThw7CLr/oovoVaUUuQPxJMhOT0k4kl2gv4pB6pcBc7m2iOxL492/pWjt21X1KJMJDqPYEsw4Gfs9IrosHVqTbDoBAHUSCpI6lufwu49p5qlsieF1GHphSgAMEhtrn2E4+vuK71NKVFWwLLpHPzEJcluQA/HerdZpem2UFCEkq696W2kEJVsYEYefHivLnxFfKkKGEqkz2LwP0ovyQ14F6FMMlXll8z+Et9q9qN66oKUz5OFJAz2UQa6qsnqjR6oAPPQByGJb6Es/+iknrDL1dg9yQBwwIZv6/lV+pUQIJuB3Up8AfhcHI5xgjvU/ULqU/8eBt3EpVDn8PHAIP5d6g0NdZ+UNWt9JQ9o4wct/KO1ZSwOkGtZ6Qv90frwf5fIH+8xXPHZ2T9iKLyOef9/tXx/8AaG5tuahRzuIEEFyraCFJlgHg5r7JeMV8i9b0Ta7rUDJW0bSH6QZyARmQwrTj2YcujvTrqVWiVELcMrcZEE493Lf4o9enTsSEsohiSPw9UO4ccET+sxTbMpITsWoFRABJIgBJJZP0d2mqlrJJCHT3U0pDk7Sx5J57eK0Miq6oAlBSN2CeWhgT3cn7VfploASoqKdj9RfkuOgzH1y9Aai2Wcs6jMch/Ez96YaqAlIUdx2liApyGY4mZAZm7yKYiz4iSXB2B47wzEgMAR5ZwewqrQ3ip2JUQQ5JGMFw0sef9PWmWVKckDJYpYeD2kfXiKgLielKHJ7EgvDl4Z8Pn6CkMvF4gpKACCygGIiRwZ8k4k0Mbyi+9QIg9W5yH8TDfkPaiglgySHKSX3HBOcyS/P+Kt1KN5G1TEpZ+Z/D4hjjgNy7EVIIdSAkpCUukhwp34hmh/Yd6pGnKgDctkqLEFzuSCCZPYtx5ktUEXQ+0lhPSn5uGGZl4P34q8XyxDlLPJEM3BIeW5gMKQyB32gFKfaokP2bh+W5PimWjuBTEYzSu7qUgNuKjLAQ89gCe4hv70aXVLQvYG2vLww7+fbueKx5OHtlHZwfmOHpkaaxqVoVuQopP6+D3HjFTWbF5QN5JtnlVtmV36DG4nkHjFA6TWIU7EFsjkeKsPJpKTjg0lGE8kF+gLIe0pN4R8h6mZy6Cyg0UruaJY+ZCg/g/wC8UzESCR/s0y0n7TalH494EssbsAp57g1opJmT45rWTMi22QarXarX3/XAtDKsWydiUgthgQCzNgj7UNe9S0zv/wAYOFhQ6izbNqkn69Qp+kn1/BmRYGW4f6Ufp/TFFwzHZvSCJUJZhyCRntJgE1dpvVAgJCbaflUgkzuSoiIAwwn3w7UEvVrITPyjb5YhmJyQ0e0U0xOMhurV2bAe2N5WnxA6gFbmCk3BgiUqDgwQ2f1mpKpJn9GgD2aKhfvvOSXJYfeBS/1XTXU7ZT1kBnkPh3xjz+dPZGIZZ6jfcOxClp3nbcYFthAILj3wzM1W6HQW0bkbgq4Qe4COD2JIfIo30vRC1tY/vA5PUAVGBIckJHBIn86l8JHxApIJVIMHMFmcyQefNO/Bi85OVYIWlxvBQ/I2kiVSIIPB9qv/AOMCLgC9rDp3Mwfju08A15dRDHpEP1B3ILJZ92I2y8jtVd42/n3FwSNxdwxBHnPfikBUvVJBaVeVKk9+PyrqLs6vSpSBctW1K5Lp+n2DCupW/gdL5CdHp0AJTtBIDksdiZIBb2pJ6zY27lIBh1HsGICY77Sziee9MbCQSowDwAWgAso5P05q+yhNy2tIIcu6Vu5mWJMOD/1Q5UCj2HXoiwqylocO3Z5b861vohSUlJLRkkAR9CcgY/rXzz9i9QWNtYZSCQx94/3xW10Gp+GvwfJD+HFc79Mzsj6oDG5zXzX9o9Nt1alFIPxGli7ASyuOHHLDtP0+9al8g4LMJxHFIv2h9IF5DYUJScT/AGNUn1kZyXZGK+ITbSAZSB0/Uhoxh4zOKAOnVuAlT4AaGBMjd5gHH1pslZR0HpKSxcBnGHKi3y9veqrWj3BRcAKBYOw7FQmAB7YrdM52gC4oFCWSSVCNvzbodlMTBaH/AEqxKlNg5ClQGS7bp4BJbkv7mjdF6SV3E2yvalSmKkkhiQRDgNLBpzXa/TfAAFu5vSXIIiAQACnnr2ke1DfgEvIFpkdLkt1QOCPlSSRgfXn7zt2yFnbCUAnd3W53FjiGbFdplnoKiAkEksQhiA7vwCD2q/R2TsBWX3SWL5J2naOGbsYoES1KWdTK27S7dPPc+7eHagLtlaUOySVEhJKkmcEZ6R/vux1mqUv92GOCTJIfDktHjEc0DqtIQPiF1bW4dIcwPo7zQFHIspCUKYAqyHLBwA5HAfPv3oe4VJHw1PuKRgx1B2YHAifI96fes6ApKQpI2k7UR/CU7ofgD6EUlN5RCgVOECW+VnZ37Dt4bxQsg8ENFp5AKwGBOCGwwZ5McVZqbaNhSoEsoOogwdo8CIZnPduanpwlTgMGBDgEAh4giYI8/ar7V1dvCAADL9Q3RwWks0y5PegMHmnsAAlRQklghz1sAS/ES4HtXlg3iCUjcHgEh2y+4EjHDRXtu0u4SsgFImQPDtHSJZh/ejfT1qYDankEFx07v4iXZ5cdmNJpMpScdAB9XThXSZziIzipJ1aTguThjU/+IEFWQCYBwCxHs3v+hqSvTrZcrQnIBYTly3Ll/wBajojZc81siNWl+00Nd1Qieapu+lJ3GCB/KsswBJLhuB4qS/RUqUUpUsedztI7n+GfePNPoP8AkP4KlatPf/YoXVepAPL+2aNv+m2gAkp/E6sleGKf5Ry0yPd52tFZkoSASOEKdHgEkv7mZ4iqUURLnkxVoPjlZWkhDAtubqZnDHmXonWWLt5IRdWnYgkiMEg5Ic7izAHvTEoKtgURL4JcsA24YAHcdlVWq2SlKMB3AAAIYMxBct3P5CqZjnyQ01kIDBKt3zEP82AHH0z5+lHrKHUo7bZZTEpk9iwYuXbdw5Peh7m0BvnID9w+R5iQJ4q5epSq2ndblKj0lQcl5k8FRH2+yyGCxS7Z3FQ6oZTsMSS3cS/maXazSrWgspLkOZw4Mkn7P7/UrT2SpI3uSHblYZjtIySE8c+cV5qLQZOxSSRLHt+Fvrz/AKAHkC0WgNtAQrY4eTtlySDIOQXrqv0+ot7RubczFy2IwTiuqrYqQOo7htJ4IB+kFjzhmojS2R0kEpDNIY4YfSHmZIqfrKyVApSATDn5SJl/9mut+nAB1LkAkAD5jDqyWEB27PzUVgtt2e2CbFxN5XSFsMMOdqvGC71tNKdyXGWgmayd8LJTuVvS0JILMoykeZ47OzvVv7OeqG0RauGHZCzyOEk9wPvWc4Ywa8fJTPo/pmtDbF4P5PyP9ardTYILfnkVn7moASVvADx4pvofUAUhC8M4PaCw9iTNZReKZtKNu4iv1v0hNwOw3DBNY8JKdyJSoFTJJcKIYhywwB4ckHwfpGqtEeUyyuC2SDSPX+m27hJIIPcFiffvjmtopx2c79RlV6ncxJtl7f4XO0MxdmAUHMTJ55qcrKQVbjwSqXb+IwB7Fo8Cmeu9CWhRuW1O+QQHHfDAu3Z6BQbLbVLIWfw7SEuwcEn2HHaHFWnZDVAqNOXKOhhBKS2XYF3AkVahSbYBUgpVILkEHqgkQxHDPgHgUPcu2xJAUUpYEsCnLkpBf23dyzYrrmm3J3pt9KWCiCDJMEAMwJNMk9vahCQVAuU9owlhLsYSMUOu5uJ3byAIYg54d3AMv3ijvStLlQAcv0kgdJEqZy0sPvPNU6i2LYCdwaTGG7GcMMSPegKJ3dT8RCUXCrcksoyWSBCZZndz9O9B3C21UlLbC8wzu2OSW94E1LWWyd23apw4Z2UXyOeTMCPpRStEFJOnvJ2qZKkke0pJ+k/XtSbSKpsEv2UpK0IJJtkA42B2KcBgQDt7eOBfa1AUNpBJfp5BJd+lhgFnnvzQ96yoGyspBcHd33AApVgscwcAeRUUW1A7gCk5YH5T4iJ+jA4iqZCGiQPiBO5htSFBzuBZQJhyW2+78UcUEuklJ2JDoEqAH5juwb9aUae4AkGApx1HxLl4bEP98VZY1FwB3UFPwJ4ENg8TwxqWUmg+2gs4JONrmD7NLGXf+9U6tSEhwGJgpENOe55+6c5oTV+pJTvVtKQ7JEEFo4gYx5GKVXr169wwGVSCp4A8OMCHmhIG0OjqwMqG4iGZwly7pJLEEA/XnmVjVbFhLhKcOlI94zwO896TaXRJQWyzAKeSoh2L8u0xmatIKioOsqJ5UWEMQ5PZxx27U2hJhuo1EukGS4cdxLjBS30moXFAq6UgDa5buc/1+wzQg9QCQXUl4ASHZQ8sGHERjnFW27m2ARIgOrJPzSDyMDtmigsPUhyASokgh1ZHIAS7eZfJ7UNrrwPT1hTCXHYdJkOBVarypXc/F0w4IAkvMYAkufq9VqUopYJUIBLsWkklw5SSoCf5u5oQMNWncR0S0kCEp6lE7WLl3L8fnQmq2fEC1EbQkh2jLu4yWIHg8VC9euBBIUUkdJCYYEgEDumTj/Jp9P05O3JIUoBTwHCTgsxcZ8imhMPGoDQ4JH4hgKDAsSZPIDtFT0uouFKXEpAHUHc9UknB6uO3BqhFskhyC6oLHaNrQx4GJPZ81131EWgf3RDkJHbdlw/92ntSGCaixtUQpiXlgSB4eXbGeK9oQ3Lpn4hQ87euPtE5jvXU6YrQ7v6sLSi0R0u5AO1IJTky5O4sPqIxRCbm7ZgJV8sbUpA5PJcZB4bmhVXluUXHYvhyWfJMe0/ar0JIOc7c5T1fhPZg8jiaQyq++9KgS6FSUO43ZjtLgxnmu1y0qBSrqSB8xGP5iHd3LOHq1e5AICYJgkSkliMfxEADw+KEXpiVFKmBwomSGIAkdhx3HegAnSeor0xSLilLtEBlGSlwYJ/EIzkc961VnVhaQUkHyKyxtpUhQLs7EtIDuZ+uGMGqNOn4ZeypKJU9pZLfTz5HfFRKCZrDlcTfaL1VSRsVKDkfV28Yo74Cbge2XMOk/M8kkd0hqx/pfq6boIwoQQcg4pnYvFJBSf8Af70J1hltKWUMgDzigtb6cm4CxKT3H9Rg/rTnS+oW7rJuuCwAUGj3HPM15qdCtAC2dBwoSkyRn6YocfKIusSPnPqPo67aty4D9Kkvtdsns5Af/TRuh9GWbC7n7tFtiokrElgpgBO5jD8hn4GuUAoMZfNIfUfQiEqFhIYzt9wxaWdse+cUu70xdF4M6bp+GQxWGcukk/y+cKzj3gkFdxSUlWYgKZj1GNryAGz3pghatxCiygEpMMyfmUSfBSkfWq/ULAKDcKB25CVMzt9Qzf3rTRCV6KC25Ci6CkMgSYMg9t2Me9M7ehXeUhCbZK0gBILuekudzHap4ZXB4pNZtMkhaiyWJSBJSwIwcuxPh+1H2PVLiQ1u4pAIKWSSFkEOHPIz+LiplHyhxlWCekvqtrSLlxKLtm5BDlMkxvQCCwUfMfSokLNxRUov824qgbuXEF8nmDVCtKlFslamLbXL5Et2l/f71RaS2xRJ2KtvLMVD5vIGf6VRLRxJJJcM0gYIx0sC6iB9xXo1akBmJBBdMgl+GkgCG+tX+n6tG+4EpURuCgEgl2Ez9JB/o9W6rQKuIN3eHUYCmAYkkCDBkz3ihutgo3oWK0qEtAZyZLgl4cOGDjxmYx7pdb+7UpJJUAPoAfvGfYtXitQQRudLdwezzwcCpLsFSVFLhLgqUIQxMbo/wWGaqyWqK9Lu3JJTnqIUfmJbBGOIcHnk0RaSsKCnYn+Utw8nwIxUlJCkO8kYL9OA7uMqFQvLuOkOnqSxCSGWTJJUYBz5FIYRdShKAUyR07gGHBwMncMHFUdO11ILEuC0nzHfsWxTPWaNCE2VBuvqCuXYOHcvn7c0MLHxG2pMOAUmAAzkEcz+eKV2PRVesJSgFE4G0k5MpPjv2ce1TQpfysVMW/8AEsmC4hXcuQKq/wDTclLrYnc5kMJLNxNdorV4nahJCVMAA5VPIAfgecUAXKuIQUb1yopTtIDqMnDFkh+OSO1EWklXyqQn5WbPPVB/tniqFenoRCrRKyrq3Ce+ThhwWr6V+yfo9sWUKuWhuDLSsp3NJCZ7gARgVlycygi48bZgNF6XeWDeSNyEOg3HZJO8kOXOOwaSHcsKibCVjctQOAAzHu0ce5ls4re/tBqNMpSPiKQQu4OkLU0ADrCWDgq3DBhPNZ71L9nrYAWbptBJPTtK2SEt0AMpR7wcfSpjzp7KfE6wZxeltgnddUkvgGB+Ve1O/wD8cqJT/wAkg4KhaBMZYrBH1FdWvYzo7VXlbksx3PAOAIdUlp7zFU3LJNwu5JT1Dcdo5ABlhkZ7zTBrl68gOkKZyoFgACc9yGYNH6ms2VJUUlilEfEHykEEEF5dwRAzzVCK79tWwpCAdgEbixZhkB1SZ/zVanba8OxSBlmx2I85jk0aLiXCkuoMOlL7mLgODyWmG/OuuXgLjq6TtIPkF9wy0u35UAJ9Iq58MrUZKjtS3SkIYP3di3sAaNUB8QGQDtKd235eZkCX+w71IqZTCXHVzKcN1EBgGfn6UMUF1FaWIIDZYln58kj+ssAX3vTUlPxErKFBTAp4xEifmGTOW5oj0/1cpOy63HWPlL4Hg+K8uL3l0A9KnC1GT08B3Z3ntVepsIKShgYJJgJL5Uk9nPA4pbKTo0KbgIBSZpn6X60q2WLFJyCHSW8cf91iNOq7b27GUkCUksrLQ/vyKbWNclbpIZQhQIYg9iDippxeDVTUlTNsmzbvN8M7VEjoJz7K9/1FUlBBKTBGQePFZ/T6hSCFAwPy9q0Gm9XRcATc+aWVzuPKvA+/2qk1LeyZRcdZQH6l6alaSUhO9m3EAuHBbw7DE/esNvuJe2oLQwVvSDuhRHLOXmR+T19NtWFCSCUuwLFizOQeZLUN6p6Im8lzloIgpfJBYl/GKyfpeSlnKeT58iwmUqNtkB23ZKgHSBnaz85l6XIKUblAlS36Q0FzhssG75+9NddplWLikLEhJCVEjqSWY/eCD3bAFDabUAllghYBKezFT7R+s5rROyKS/YNpibi2uKk5wBl2Hb6TJoXV/MreCytu0CQYLlRKnYkS3NF+qICOoOSe4kHBiRtgxMgAig/+QCUIK9rgncp4BJDl/vHerSM2wmwwMF3dRH4XOYeMf7FX6Va7iV2yUgYbhm78+08xULXp11zGCyYZTtJBiCGaMcUNb03wQVoUpIXfTbIn5NjvPDhQj+GlSYdqKdTcKlm0VfMAZy3Z8u4bz+dMNSkFCUgkAk7y7qWXh+IA7c/cax6U15a7lxwgpSCTMnLNIf2waYLQlNwEe+PeJP8Af2p2KmD30JWXLpTtbcCl2xKRlT95aairRMWQsAJ622ndj5ix/mionVJdLbgoqUxJ6FdTiYjI/wBgrRXEsVrLkSCQWBcskHDN4h/rSY0BKsjpDqDk7AR0qBcPlxIHd/DURpb6wopwpJcqwEgQDHvwHxmiNZp9ttK1kI4Cohg42l2cwHz96H1V1XwiC24D52DqDsTIy/PhvNJO0VKPVlqtQbp3JJkFJYEu7ksxcc/StP8A/wAdp26hJcF7aiTx8wAPiX8x5rF+ihQQlAKCQVdL5IU7ERBd4M1sf2G0Qt3Lm5YEBIBLPuLksT42kNWX5GONlcWZI0F9KNddY2EdCyBcYE7U8SJBd6a+saS4myUWlJSlO1wQQGHJkYzSXW/tJb010pTZQLYITd2kBSVAkJYMHA2ccsHpFqPXTcBCVMgqKineSouZCh74BiPFcceKbqtHQ5oK/az1C1dSbVm2gfvNyru0Ak908z/F27vSO2ofMreenlzDSzsGfw7R3odOouKhYS3EO7PkvBAYNPvViXWEklW1O4pBDogsyQxbL+XNdsONQVI53Nt2Gf8ABKpFxI/8lgFxBgpia9oI2Lo+UKA7QGecbg1dVf7Ff0U2dQxUdw3kmAHGCwBckmZ7QK91ayta2EBLEuJVkOO4Yu3fFVWLKt1tThRGRLb32lRMuYAeMk5aprIKl2yyTuJDeCw4bcJPvVkHttQCAB8zJSTg790eS7wf1ipagbhL73jdgHjgdMfrBqjXFPVJUAo5IJOBGSIBn+1W6taT0spILSXnMOQD44wImgCm5aFshclTQHLlncJiSw2kDs3iqVIu3EhKSACNxaHHuZbiDwO1F37qRsITCdqQxJbIhy7FlKaoaImVJDNIBE8MVEuH78eZoAL0RLHeX2gpYuOiSANzkB38eaquBTEIVBIPDcztPYOPB96tsoUFb4JhyMFwSAO/07e1RWjYOkFuEZzkMC54xSGUC4WlKcElh3jOCC/PANUnb07XCmG05UQ4cREkmJ/sQSbhI6SQX7M3EyA5PTn61epOzabqdgUFFKtj7pL/APlJmHntktaCnsl6f6r1fDuDascHBft5jHH500bkVkNYDuJZRPyuSwBYsD/CTGGbnNNPRvWF9SVphLCC657pAkeQ9TKL8GvHyeGbj0r9oVJGxbKT2IkQ0HinpQlSSu0rcmX7g9m7TWDKwoOk0f6R6suyYUQDB8jtU9rwzV8fmOxl6z6ajUW9qoILpPIIr53rHQo278KTIYEngccYMia+pum4nfaDK5thy3kHnmM1lv2m9GGoCVpi4ggvyQHcP3AJY9/rSi+jzozlHssbMTp/3ltRLkhSU9KTvlwwA7mGHvwxq1iLZUSskLUWdy4kjHMA48+9M/g20qVJUHytt4ALpGSAoF5+tBa4hJWsAscSxGQMRx8vvL1umc7WMhF5Q+GkJJYBklLbtqT2dwM8YGKC160m0lAJV1hRwkjouJJYElnUPo9MdJYVcVu3QB1OEmCOzFmf38RT/T6IBK2YIQjpEMVMzF5eoc+pah2M961pXKLiVFQASFOelwY/3H3LUX9W6RbO5iPl29XS5dz5clh37UX6TqhtUkq3pD7mDwrIYdnz+lC6u0pgE9VtOA2I5DZLf1qkS0DW9wCVXNrF8l1ADAKX5GH88iobdyiUnbtO5QYhxB5MkkijLOna2orPUVOR/CGDAkjwTDSRS3U3koZYYMSyCNxOCQe3vVE0aCz6ildkpWDc2fKJBbl1DCYHtND62xutouIFu242rypO4QCxJ27gCfLe4of0y4Lm4pTuRuAIUYcJZx7+OKmu8ClQSpi3yEKKSBicfSoqngtu1krRZGnQC25RO4lowCSC3Hthqkj1u8Sd21iYIjBlixG1uG7Zq2zq0G2oKRuaACVA4JiWYB4PevL9le7ZbgEhQDgpcDBxH9+Hqt7JWNFv/IFwMdvMOIJDBv4iWPD48Uu0eqbpLlYSQD7DcolpyDkdqY6rSKt7VXLSrZU/baXxHEyxgQ3ivbuWEMEEEbizuSXhu/nE+GSrwU7exhYB+TgpDloBGYb5WLMzT4oexeUU7U4Dq6iQkEOHZ2lj969tJ3BmlTlgXKsM8QOnwWq25rFqlULG1KWDdIDJcMx6e4BzSES/51v8ZWVc7Sln8PNdUraCB/7az7ORNdSKsD0l+6F29rFYZnAAEHJ7uOzt5ar03N10kiZ5MdwmHfqP293itSCrpUSQXLA54JOCDLSSwoW9rFIBKlBLkvJ3HMkP5jktjFUIYKSkHY6YfAhU5kBw/eB4qOuvpG0lQUHLbTJJBALvtwACAefahB6kkpJL7Mh2GSXOYJfuzPXuquFiNpWLYKXSYkKDgt/9w7UUwtFN9CVISpA2kM24l327iwgOGbzIon01SSlDWwHJKnhAJfkEZD/bmGXpuLskpBCkszFWFKlIgtMclpq+1riGYpSFEBT7QBILKGQHbHam1glPI1Xc2hwywnp2vgCJOGJ/pVCrv7hNx9yyVJI2hgpksz4E/wCaidK1xavjIfcQFIIIIE8nEkuYjzXitOzlA3nd8znZtfAUYUpkvGCcCRUlZI2LsAbSCzB+RyflBwkS5l60mi9Rt/Cti4oskmNoU6QxAY5CnKXfLUj/AOHeWopRZWSkdQtt0kkAKfEl+Q5AwxokehX1gKUNgTCg4dwJdufbvUTjF7ZcJNLAMu0bi7lsqCralEJdIS7O05Lp7y4HalqNOjaGT+JwDE9QyZYf73pgpfwxttkFQuH8PUodLpdsN37FvPa3UpQOiFAkgh3UHgTEKwwGT5rRaM2si+9uQ53qtqeVJDJB5cSFe54AHamXpnqG9CTcZKnI7OQduOD4oA21qYHaEpILQRuYly8O8c/1Hl62yCOnYW3IIBG7LT/N/wDd4ek4plx5HFmv0HqSrKgUKb9aeFdu6nfbZJSOpBMFuU/2Jd3r56n1EIGFLSPm+YqR4PTOOWLU79P9RSoBds4P5g4PkGsmmsM6VKM8rZD9pPT9zXEww6mAcjumIUPz+1ZTVjoAYkGQS7sVFLgNKuIDwO5r6Qo/FRvS5uOStAT3kKDBm/1mrD+tW123ZJKCoqIIIQmDO5m3CWD/AIgGq4WnRlywxY0/Z3S7idgBUMADawHJH8WXHb2qXq134W62YIkl4BmNvlnLDihf2b1d5JTttm7vgC2CUpUSVdRwnOS3PGWHqP7P6pa1rUEqXlIO4owHdTO7KbDDvWbxPOhp+jGzOaCwkWyTJUX2qdiS8H2duz1Tr7y1K3bdowSAAncAk7QJdnIHdqOv2VKuhCwQxDpB2nDgHgmYbxPNCa/T3eg8FRBDdSjyQmcTIDZrc5yfqV7baO3KvmU+fxce1JfQ/SDqF7lP8MY4K/b+UPxTv1i+FWil3ASwAGCBG7lRLNIwx4NMP2XSL2nt9JSpKACA7lhlvOaHKkEY2yVv01D/AA7KjbQpJYqZgQWI9yGD/wCKT662UKUgoVtbKSGJeAWLtxW5sejpVa6x1AmGY4DkgSDFZLUOkl5SSQxfd92b/o1hGcuzN3CPVPyeenWUJO9SUnkJyPaX3di/+aP0vp+8slaQQ8uwAhi3zRl/AoPQqCmdwXzJKi4B/OQSCZopXptzaSU72D7iIP8AKJ9pNbMxQJrriyoi5cSpAc7g6odgQM8FjMc15d3p3KLhBAYhUnBBLwQG7TNT12kXaWq2dyIClJIY8wB2/vNU3VKWlw0n3SkgyWZxLR7+KaEW/wDKCQ7ttB6XLpju7Bx+nLNVVu6ghnJy0BuxIwcCXY1K7Z6ZAfaPmJlTlkMAzT9H4rwJhllKVMOp3dishuzhu+c0UBG3q1JG0BwMErUPyeK6ibVpbSUiTBCiclvyrqeAyE6bX6Syzm4sqABAKh8qmG1gILDB7/SHqWq9OXaS2nu21AuVpKSlQPUekHqhJP0D8UJqLCE23Kdu4BQ3KPX5klmnJb7UPfsBPQgK2ghTF2SoqBCd3P8A8YioUc3kpyx4CbRs2ihQuC4WJSFW+lizKILgQYxTr9m79japVxAUEw5ACCQQSZEQoGZYw+KR6S2pC1IWzZURIBALAj/5d+A7xQerv/EWYSkJKu8nkEPIEszHJpyj2VCjLrk3nq+n0d/Up+BbCyr/ANxQKS5gNkwQSc8Oc0o1npNi2o7ChSraElIWpO3dvHSEA++C5790ljT21pTt3FQJDmRtUGEP0qLAdiDJhjJdxSFAKhwP4i/4TADHk/btS615GpfQyt64LIawjcpmAtkl8F3JcuABAhqe6fW6goNs6W2CQWUUAEJVDdKZ7vP0iszoiQtSTJIyofKHdg/t7Z7S0seuX0sFYCQncCqW/EJMndjue1Zyg/6mkZx/sV667c0qk/EupCl7QwVIA6kq2ydu4ZGIpOvX3FrVvUsjJCiSztDnj37DFW6i+ta13WSsrc8OGZul8eO45qjTJASsAQcncymMjpY8l2Jx7NWqji3szlLNLRdqVFHxAspKwphDgmceJfHLeDFN0qtglHU5S0QekpVMMDBDcCZaprSE7SsnsCVZBlWRGHwQZqpwlF1vKwNzr+ZiAY6+p4zGaYiSlAFJWZJ8MZgthL+O5qHqOsSrc4G8MEhDjqhIcSxDu5YRmapf5WSraThIZSQD2w5mMs/GZFNvfutk20pchRLJZIyx5H2j7OhWNfSNMpCEoBcKBUQxJBPysrJB7MGjxS24l7il2Gthw+AhYAAUw3T1P1Bqsvasm0bdpbLAG64PwPKWUBkngcCh/Sl/DCArHAdypM7tp5k/cGaHqhRdOzSfs5qwpSgTtJ+Gns269bBD+Qad3rCdQ28JYb7FwEdHxPg3PiKb32/QGsfqLVzNtwfmIgK2kAkkmcbRDkODmtT+z1jUBCjdVumASCJyAeSAWlPExWMpKB1xk52mhre0qrdgCykJuC2klKWG246CsAj8KcHL7vpTqzeBASUotj4gSQlSiZLOCoJLuexj7VkvWvXNQi6Ph2VFDSVAF3LrUSkiT2b6Cl59UXf6LaiC5JcKccdLSXOIDfaoy6+CWh3r/RQ126q2ELRauKKgxSpIQsJUlYWS4DfMkF+Yalmt06EldxKElYTbOMldz4ah80/IC/8A1Qnr/r2oShKH2q+EBdIIJ3PhSscn8+1JlrvXSgpUsEqYAOXAABGGYnqGa243jJjyL1DbUeh2rt421IQAdV8EqY7yj4aTvKt0KCm/CxGXemHp9q2m7p9gQhf7whIcqTsHynrLiGVuEnHjL3rt21cUsruOEttUSQwDnIk7gzjijbn7Q3LitoUdwBU4KVBG4YQAgLLsA6lKYEirtMimkaT0j1FNz4IJCV3ANw3KLvplqSA6AHIBJYmRmlvq1q38MkoRuNi7eSgByFWrYUAeouklXw1QklQ+gz3x1kbgtW45gjuAZ/D/AHaqrGqvIPxl3jc2q3EKcMXLBxK/cvBNCSBtm49E9DQq7tZG62EL/wDbIYq3BSX3lh0GcyK02v8AREXkrtgMAohwwLpBKSOt33SzMxrLega+4hA6nvXTu2lnShRJBbtNPEag3NPeBvfA+ZKFk9XTBWS46XBDeMvUvLoawrE3qGgcBF8pXcRbCgpcjZuUCJWOkAAkuS6h9RLfo+nRuSE//wBqLZ4uB/hgK3bskXCoMGZCs5qHrGquC6bguL2BIKVJAkKHTclMOzQ2R2hL/wCoLW1tC23dJd8KjdAJCe4xPmnFUgbtms9D9BtXsptg7riUsgltq1pSondMCQWEjmayevBtKQRaCnSlTIU6dxSFeSUgl8/Ke1aP9n/XfgfHt3mCgclSlpdKTufaHlQH37vWT1Vw3FIKlFalAFTq5LgiBJhmiCW8JNtsdKjcK9JtJhaAVZO1TJmWA+GYDtmvaw5vgybh/wDpfECSRxXtR1l8l9kA+tqOwByybSQkdhvVA7CKs9N+Vfgx46f811dWxkS9PL21PPSn/wDI0D6ao/8ALQngpJI4JKVklu715XUmNBWoUf3fm8R9HUW9qMI/Jax9PiKj2rq6ktDeyzWoACmAHQDA8o/ufvUrijsJc8fqK6uo8h4Fd1ZcBzILz2CgPsw+wrQ3wyI//wBEj6bVFvZwI8CurqA8i7aPj3RwJHg7xP5n70Pa/wDfA8/0TXV1JbB6K76iUly8jM/jA/SqdQH+C8uifLBTV1dVIlgdqF3GjrT/APkmmfqnyoPL2p/L9Irq6jyPwJ/TVk3EuSeo5r6n6RdVsV1Hjn2rq6ub8jaOjg9rE/7SwvTkQfif/sP7Um9cuEXFkEg/DEgzn/A+1dXVXH7ULk9zO0x3Fby6zmcpn9Kp0V5TvuMXEtJiE47V1dWr0YrZ3rpe4X5UKUenZv8AskfTYiK6uo4/aHJ7g/VnqB5/6quyHXbBkRBxkcfU/c11dVITPqnpo6AeWRPPFU6Cwk2ASlJ6jwOxP9T9zXV1LyT4M5euqN1QKiRttZP8i6S61ACyABFpx4JShz7nvXV1THRpIr0hfe8sHD8E5NP/ANn7CTlKS6i7gTB/tXV1KWiobI6+0neekYHH8orq6uqTWj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62" name="AutoShape 18" descr="http://%D1%81%D0%B5%D0%B7%D0%BE%D0%BD%D1%8B-%D0%B3%D0%BE%D0%B4%D0%B0.%D1%80%D1%84/sites/default/files/seray_thcaply.jpg"/>
          <p:cNvSpPr>
            <a:spLocks noChangeAspect="1" noChangeArrowheads="1"/>
          </p:cNvSpPr>
          <p:nvPr/>
        </p:nvSpPr>
        <p:spPr bwMode="auto">
          <a:xfrm>
            <a:off x="155575" y="-990600"/>
            <a:ext cx="3048000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64" name="AutoShape 20" descr="http://%D1%81%D0%B5%D0%B7%D0%BE%D0%BD%D1%8B-%D0%B3%D0%BE%D0%B4%D0%B0.%D1%80%D1%84/sites/default/files/seray_thcaply.jpg"/>
          <p:cNvSpPr>
            <a:spLocks noChangeAspect="1" noChangeArrowheads="1"/>
          </p:cNvSpPr>
          <p:nvPr/>
        </p:nvSpPr>
        <p:spPr bwMode="auto">
          <a:xfrm>
            <a:off x="155575" y="-990600"/>
            <a:ext cx="3048000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166" name="Picture 22" descr="http://www.ebirds.ru/images/large/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0008" y="1445302"/>
            <a:ext cx="1972072" cy="2362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70" name="Picture 26" descr="http://katyaburg.ru/sites/default/files/pictures/zabavnie_jivotnie/lisa_lisica_foto_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2815" y="1500791"/>
            <a:ext cx="2854871" cy="19113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 useBgFill="1">
        <p:nvSpPr>
          <p:cNvPr id="5" name="Прямоугольник 4"/>
          <p:cNvSpPr/>
          <p:nvPr/>
        </p:nvSpPr>
        <p:spPr>
          <a:xfrm>
            <a:off x="5436616" y="1393449"/>
            <a:ext cx="3383880" cy="32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Дождевой червь - </a:t>
            </a:r>
            <a:r>
              <a:rPr lang="ru-RU" b="1" dirty="0" err="1">
                <a:solidFill>
                  <a:srgbClr val="70AD47">
                    <a:lumMod val="50000"/>
                  </a:srgbClr>
                </a:solidFill>
              </a:rPr>
              <a:t>разлагатель</a:t>
            </a:r>
            <a:endParaRPr lang="ru-RU" b="1" dirty="0">
              <a:solidFill>
                <a:srgbClr val="70AD47">
                  <a:lumMod val="50000"/>
                </a:srgbClr>
              </a:solidFill>
            </a:endParaRP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155575" y="3089455"/>
            <a:ext cx="2872111" cy="32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Лиса - потребитель</a:t>
            </a:r>
          </a:p>
        </p:txBody>
      </p:sp>
      <p:sp useBgFill="1">
        <p:nvSpPr>
          <p:cNvPr id="21" name="Прямоугольник 20"/>
          <p:cNvSpPr/>
          <p:nvPr/>
        </p:nvSpPr>
        <p:spPr>
          <a:xfrm>
            <a:off x="1979712" y="6486691"/>
            <a:ext cx="3097298" cy="32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Лягушка - потребитель</a:t>
            </a:r>
          </a:p>
        </p:txBody>
      </p:sp>
      <p:sp useBgFill="1">
        <p:nvSpPr>
          <p:cNvPr id="22" name="Прямоугольник 21"/>
          <p:cNvSpPr/>
          <p:nvPr/>
        </p:nvSpPr>
        <p:spPr>
          <a:xfrm>
            <a:off x="179512" y="4902020"/>
            <a:ext cx="1850076" cy="72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Водоросль - производитель</a:t>
            </a:r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5146674" y="6323348"/>
            <a:ext cx="2171203" cy="32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Гриб – </a:t>
            </a:r>
            <a:r>
              <a:rPr lang="ru-RU" b="1" dirty="0" err="1">
                <a:solidFill>
                  <a:srgbClr val="70AD47">
                    <a:lumMod val="50000"/>
                  </a:srgbClr>
                </a:solidFill>
              </a:rPr>
              <a:t>разлагатель</a:t>
            </a:r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 </a:t>
            </a:r>
          </a:p>
        </p:txBody>
      </p:sp>
      <p:sp useBgFill="1">
        <p:nvSpPr>
          <p:cNvPr id="24" name="Прямоугольник 23"/>
          <p:cNvSpPr/>
          <p:nvPr/>
        </p:nvSpPr>
        <p:spPr>
          <a:xfrm>
            <a:off x="3320009" y="3800897"/>
            <a:ext cx="1972072" cy="53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Цапля -потребитель</a:t>
            </a:r>
          </a:p>
        </p:txBody>
      </p:sp>
      <p:sp useBgFill="1">
        <p:nvSpPr>
          <p:cNvPr id="25" name="Прямоугольник 24"/>
          <p:cNvSpPr/>
          <p:nvPr/>
        </p:nvSpPr>
        <p:spPr>
          <a:xfrm>
            <a:off x="7317878" y="5169834"/>
            <a:ext cx="1718618" cy="72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Сосна - производитель</a:t>
            </a: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316416" y="6650648"/>
            <a:ext cx="606655" cy="2058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089" y="88333"/>
            <a:ext cx="7886700" cy="676371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Кто есть кто?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tepid.ru/images/asian-elepha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" y="741342"/>
            <a:ext cx="3626675" cy="28288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124" name="AutoShape 4" descr="data:image/jpeg;base64,/9j/4AAQSkZJRgABAQAAAQABAAD/2wCEAAkGBxMTEhUTExMVFhUXGR4YGBgYGCAdHxseIBsaIBsaIBogICggGxonHx8dITEiKCkrLi4uIB8zODMuOigtLisBCgoKDg0OGxAQGysmICYwNS8yLzUtLS0yKy8tLS0vLi0tLS0vLi8tLS8tLS0tLS0tMDUtLS0tLS8tKy0tLS0tLf/AABEIALcBEwMBIgACEQEDEQH/xAAbAAACAwEBAQAAAAAAAAAAAAAEBQADBgIBB//EADgQAAIBAwMCBAQEBgEFAQEAAAECEQMSIQAxQQRRBRMiYTJxgZEGQqHwFCNSscHR4TNicoLxFUP/xAAaAQADAQEBAQAAAAAAAAAAAAABAgMEAAUG/8QAMhEAAgIBAwEGBAUEAwAAAAAAAAECEQMSITFBBBMiUWHwcYGxwRQykaHRBVLh8UJTYv/aAAwDAQACEQMRAD8Aa+GLTarnAAJAJJCn3JxJAkDJwd8aaL0asxa+ArE5yMgCM5Hy0HUqMFJK2W2spQMRPIOBcsn4ojsddVemrVkUo4ABFtxIuLQ2dgLiIjO2vkO6Sav38T13Kzo0bWAkMbisrjOc2zg7c530H48ChHp5AgEZ9SqB2O8QO/z0c9JyQP8A+hEqHES2QyyJBNsH766/ELr5KXCSlT1FwI9OScTBuCiD/jXdnx3kTkdKdLYB62PNYMWmA1okzevqWcFWEzmBwd8aT8LeIl6VOXimwuplRJ2BAJMgSOMTPfSpCtUdW8BHvVUvjZQuBBjYnk7jiBp3+GuoTylVouDFQuxJHqBnA2/X569LCmqae/8APT3+hDJK1uhh01REZzUvEny1Zok+kHAXAJ9XGQPuv8a62malKmXB9RhhxwVK7ZICiOTt35bxWlWrEsHhSBAUR8IM3fviOdLeu6PzVqtQdS3mWqG/MTaSSMFRA43C99aZZttEWvvRHQ7tj78L+KU2pqSAHd2aAsR2kcSsGM60w0k6agQtNadilOCJxgY5AIE/bTqdbMGRSXOxCa3PdJOoqP6no+s3xkekCSGg7n/j66cg68WmBsBqko61sxU6M14qlWpSNOohvvApunAuUHtxcfkNeeF9AzIEqu18EDeNzBAOcRNvH6nRVeoRSAT3jHaP1zrp2UjJHf8A0Rqfcx1W2PrdUYv8TpVTDCaZIURsBJgDPyJ2yF+ov4h6QpTot5K2lWDW4Nxiy0ETMscEZgdsuvGukarVHmEmisQRj4mEhiMFcSTMjGOdLvxN0dN/4embyq4VkyE9ByeBU2g776z93pnKXQspWkivwvxF6r9U4KgvTS4qYgqjAwe4JnY899VeDJ1TkEVD6ou5gGDFxkkcQZjONAfhxAalOkQxvSWtM4MQTO5WVJ35PvpvSZ6VtPyyKLUzInIkWkSzRx35HOoTUpSi+llVSTRX4lWYooqQjIXCEm4km4KFgdwO52+qPw1q3ToGpN/1WN8kEqJIVionGQMEEk4EaM/EdS6lQRYlVdpOYOMtPO+OZxtoweBuOnLObFtUqoJBx8BJ3kDt3I0ru3Ly6+WwK2o98R6ak9JUKgsTCypMwwEyACPi3BxIGrfwt00vAIVkmYHxAgRAIk/CcbjXfhfixqgKTIZGWmIyABTYhpx2x76cUunhjVUGKbmF3kFcj9Qw02PTOSkuF8jnJxi0c9cAKlElQ7GpBIEwfUAflDMD+zqrw4uaVam0N5d6wJExLIT3DCB9NtCePeJXCmyk2kqxkTiQWjaIW7jcRGdKurLoy16Umxg0K0BpxB4IKnsYgHjS/jorKodOPocsLcLCfwr4wtUJWQVIZ1AVxbbICkAxDDc4JBznWk6np5c7EMjCw4+YAO077Y1mPD6dN6il1JNK1gc2DZgynaR31ousqlaoaZKgMBEi0khtuVHIPG2dbKtfMk+QH8ONUefLaAjkMucDncbyCeR78a0XVdSaaS/qn7e37+eknR00pdfUKk/zkBIGQGU7HOCfXmOY7aI63xEMGpn41IkCYGx53MyPptkanmyRw4ZST3/Xc6tc1tsU9f1nm0nTHqBBHAn/AJ1kur6plq9OLgQAXz6d2gwpBiCAMxzzrS9JQGSR/jB1j6fRuvUKWa2mFcE3/nh5IU7bQBBHwwZPp8zsXaJzhJyduv5LZIJOkaX8F1HWvXdwFpuTaTuYO8WgQZLd5JxrVeJvItAJPIH+f9awnR1kRwQ5aoQYUHdR6sDAA5086fxIuYJ+HdeOe+53/TGtHaO2aE8Uls1yIsVtSCep8Ysp5TvMmIE8d4PH7NfTdfSqC7zUBZYjktODEST2BzB0B1fXIr+WSucLI39geNh+m+kdLo6dGvNNIDK1xXIwViSPgwck+2sWL+oTT0y32r4/oX7hVfBqF6dX9TGvJJkUw5UGYgEYxt/rbXms1/GOuC7Kf6QjECcgTbnHOprZ+KT/AOHv9BO69RJ13WVgVJZnDsTIEsJt4zyYnIntrVeEda6UVWoAIQWiCDHMmIuBj2jvjWVpuwLQqMwIGGAuF8ggzaf9AwDnR3hlVvLWkzghxaVacCchTm0ZETJ9MHWbwwjzz5FLcjTV6RIVhbecSzcbmSDI+2lH4ia5fLZQGvi7g/Cd9txv2nY6O6ehVHmO1UGnhrWBnbf2MyP8aV/iEOwQhfQxwbMiPVMDj68R8uwyTyeFbMXpuedCgWmCykS0KDkyOciR9NNfw7QQ3M5FE+afWBBOFIUmSJuMZH5dUpSYdMHVVKsphiOcxJ3iQdttcdGtWpR6hQoUL64g/Gybq2JIibgcSJ21bCpW3XDv5e+oMjXmedd4Y46ioaTKVZ7nna2AcnJiSeMYgar8HleogPUAClwttxBMCDPBXkZzGc6TdKiqzmmQthBIuIyFUssECSDgkb4+r7wPq6jjzRYGa1QI9RgBJAkAgCRmJ+2oyy+Jyew2nwms8Jq3AWlsEGCVOI3wTjidOWfSrp0cGfSZwTtwOP8AnRAciATvo4e1vFjqjLOOphoOquu6wU6bORMDYc69pv20B4jQLtT2tBJP2wR7jvre+1uMLjyycYJvcUUvGqhV6ldIAwixliVmAGgyMGZGNM6bIjhiQruFMZ9O985mDABxvvrjrelvVlpkgCS0bkxAUAHb5RtjWc6/wqo9WxCYUtaQjBRwVP1GY3gfR3kyQiny/uUUYyfkar8Q9YEpSLTLBRPwzncjYYP9udZHx+5Hi9ivlA2q0hWG0DeyY94xEDAnVU6tMlXYuCR6lbAg5J5xP0jVfT9MouDVGMiwjeRBGGEgcbH7aw9o7bLvN1X+DRjwVHkM/CPiFNupIDqx8sqCJBbM3bZ2eSMYjtrY+KdNTsSmQBIshdwDEx2xP3180/CviNVaxqvbd5bALyPSYHtJ3G2BBIg62tbxFmaXEEHkYgg+mN53z9s635M0IRcXyS0Nysz/AIn1D0q1FgVNOWIRVBIUOH/LkmFG8DfsZefiF6h6eRC22sLDJKmZ3AA578850j6kMepikFDBKilT6rgYESQcxkqQBB7at8TqskI0kKxG5JA/LiAcCMjkT8s88mnFKiijckLuj8To0aruoEYW1RhyAucc7mewntrR+FeMit5iksFJBVVGxtEmZm0EAfXWDZPM6mrABAtEKsXMd2kCRsScAbfXZ+E9BaGA+K1WBjF8tnecETtsfbWBTlHaPLX6jTXVlHW9M1x8pVtJJKsdzyVxho94JzzOiPw2h/h0BDA2+uTJ3IIJOds5AO3uNc16SmxiAfVdBH/awB9jJGrPAuoVSyCAjOzMDuSR3wSPTmZ3OTI1jxyUotTddftV+9ijuthX0/jFEFunamwsFrAAFQBtgGQIAO2JWY1rP/3KST5igF1lBbusAt6gPhk/PP00ndQHrs9ppkwoVDdBUBgcm4ltsDEaVKDVUunli0QwrkEenzPUZ2IO4wCTvC6+gedwxa4+SMuhSe446/xCw02LCVUoCdyJAn9c6Cp9Q5qOWMEEGQRnGNv3tpc3VMySpDLdAloj0kEggERJ2wPecAfw4M1SoxeZMCFj04hQRzcWxwNePnUp49Tfn9Ua8aSdI0lWqCNyCYGPfG2x1m+r65rCHoMFFwSoGuGxA2PpYHFzEjcc6b9RRVwUJwexyI5H10seshQj+IOJ2JBi5xMiQxkbRBzrv6ZG9UX1QvaNqo9odPUWuFNWoUAaCjFiAQzWsTOJkXfFI4zqylVcVGSbVgQSBIEkE4xn0xMf40O3iC028oEOyD0sqvgSJBO5gYJ7fI6oVnu8tnBBBaFgAgQbOSAWycGcRgxrT2vxy390yeJ0aDq0Vh/M+Ce28Hb2zGfrrPWDz7ZqFQrMhuB9QKSAx9RORgknbfGrzeJFMK6iAwM2+6KRJB+8RGM6BZQ3UoBTq0za9wNykmUNt5NsYB3+x1hxY3GzQ5I33hfXRSUB2UDAFy9z3zqaxK+YQDKLgYkcCP6d+dTRWTLFUpfUDwxe9CnxLrKjkGkiIJW2fTIuBnkbkCZ4P1Y06zBkBKyBcQpmCRnG7H3nkxzrJvTdnLMAtxhgeMgj3An9PnrVJU8imoWDdBnckkEkkE/r/eda88FSIYZXY5qdeUpgA+lg0D78YJ+WNAdVUuRWqWpErANpLQFkf90xGDufnqmsQ6yagmBAB+HAxEEZziOD89dmjFNVYO5kxAgj0nliAJYDHeB7ah2WOjIvfRl5paTYeC+IIOnAqxatMkAZAFpPqH9ZEnnGAJOUPRdW9OlXJsN4WCd1wThohgZ7DEAxrnqA3kuFfLBfQTCyIj3kYhvYd9DdP1a0lqhrwpaC7iINq7XG5s8/YwADvh2pvFt02+JnliSlv1Mx0nUm5RcfLZwbMgzAwIAAAyBGCCI1vPw/daIBWiZHuN/ljnbk4GsRV6yajMHYobQSSBO/EnEcmMT2nWg8BqVKpCqWRM5kgzMiPTFpzggzvI5xdptwvp7/AJHjR9AodQQMyfc/8au/iDGlVAGBPbJgjMZxrtKsD3/f+9eUskoqrOcFyNkrDBG2vKnWQQMknb6e+0/86Ap1DGO8/pqdY7kC04/N8pEx9JOrPO11EWNMO6DrAqEgEgH1EnnJPv8Av66rHiaZYmGECBkktx7gT/nSXpvEABbDsslQTOD9RAEQN8n30u8QrAMpiAPzEZXgbHbW+P8AU8qUYUuDl2dNuwnxDxJazFFWSJ2GZBiZxHPz99JqFAl6klvSATggiQMlvzESTFuOxnVlaoUUMsESVBOMQDjOcx9BjtoHpepbzHLMWGCI3kAwT7TMCN89tZ25STmakqVIIpJT/iKTtZ5tRlBwTcqi2bsGybcfbI1ovFuuGQGx5bZ/LMieCZnETxHJ1jaKM/mMtS0qQPLtwJcsG/7fUD7b++u+qrISuYLkSvJYRnH3mPywdbu1Sm4xrrz8iMIq9xt4G93WHLEGm2Z2229ieCZ/xf8AiHpwjjyWfPN2RspiQZYQSFMzn6CeAMxcNIUZGfko5OBgd/ftpF4yKjubXuIQOyEZzk2tMAiDt9s6Knrhpa972c01K0B9F101ajqfgwxiJzGYAzwPfvMa2Hhzs4vJZcWjjG+24MnffAmNhkuiZL2IYqVtLKTEv8JPEgCTB++tH4X4jSZhlS3qwM2SRAkmTMDG0ankjX5fJ/RgT8yrxTrHQMSWdVg4GcASMYYYnH1GufC/EA7Cot3liRcFwDcbvftgSc698XrESAMSDIYcfEMkAj233wdV+EVmYkQAJYEKxUDcklcjgc7E521HDBSjut3/AAVlKht+GUU1K9QIQWqZb+qEUD2MRv2+ul3W0aFIupPlw7SyHMM4ZJjeU2JGMGRE6p6V6bVU8ypYzXimfMinewFggRe0bTJAAjmFn4rBqmmC5YioQQQGyq9oB8sGeDjvr1VHVgS9PoZm6k2F+GGo9OoiArSuMs7KSxLbHBMEckxPHOgfEKgpValNSDCzcsyC2LT+XucKMxEaD8PqVVcKXIS8MFEAM0lYj8giZgjYe2mH4krVBXqoGTy2RGhzn4cb7wcxOcZ1nUPC/idqGFXqEqpTW0l1i0jLLGDUGD6YJ9jqpqtQIppmk1K8rmJw5HrkXAgY3XB2jSha0iFDVKsAF5j2ieQf1icaNuigEbzEVVgogU3vOAryMRO5LAk413ZYaZNAyTtB1DxFaYFVGVpBkeotJAwTdAAELGQIA0lr9QvmKQ1jHPpggZUYkjJE/QcceUAAoqH12rLI8REWgggyDMEC3H2kesjK16lTdctoT4VZgVJB+gAknEe2uST59QOTsf8Ah/ixGEAp01OCcBydxjCnMkiY9+Bus8SdqsiwlSwEN6vhn+rK43ntjfRHS9TTWiEPlgbMCInMQIIk8AbZExpT4p1jK6WgJDmGCQCCpENJMj6E53GoRgnJ7FXOo8lDPUOQ9QTmBB+eS2ppjT8bCgKXpggAf9Jjx3nOpo3L+39v8Atef7mfpeIqx9SYna3MkYJOJ+/z0+6GgGUEkypnIkmNgd4ONZqhUURUkHB9I+fBOzD2+XOmXgvXQTGMBjgkxkHbAabfvGtGXHt4SGDOrqQ2rNTeFKyCN5OVnO2xyI+Q+QLoUlpqjKQApDGfVIBDEeq0g+kHEZG2dADrLCaa2rJDNcxkk4O/M/vbVtcPcAVQ3EhAwDQSrBTaMn5Z3BgnUcMWskUbZtaWNH6gtAUC8kAQMn1CBjYffU8TRwHNUiAJdRcwJKgQCLTvBnH6ZBp+I1DAJpq4yzxbDckZwDEAZnGczqeLVg1Hy5ZxH5nLSGACwW9X0OTtnQ0aMTX/AKJyncvkZ7o+lV6rFMAA+m4QCeQYGACTH21sfw94gURUcqUXCnkj5jtxBOOdYfoOpIuQNaeRIAGACWOx5xnP30Z4Z1ALItxI2we+0CAYiOf7DR7Tic1T4RGGRJn1roOpDrcmRt2GuG6kRiP389K/Aa9qCYycrvAnb3G/A/XV9TBG0R9deN3SV/E0y4GVBuZ3/e2ilbef39NKx1MEZB/+d9XjqcA6XS7oEY2D+IdKSVAeBdheIKxtyZk/X719V09sC0T+/voiu4Jmdv3vpZ1XVHA3BPGfrv8ApoQ1PYMW9QB4p1aU1Kqq5PBGcZB7fI6y3Q+I02DhFhvVDGAFGJN2ciAdjpv4x1VpyoUGPUQIkbZ5aNhpD0niFMKYdUs5OBJMRneRcSOZ+WvWwY3obr9wTlvVjbwbqlR2YQVYXMCZljaZXHw4uPtO0aG6qu6VVBVoCwcqTcCAc/6A7av8IZVqH1s92BaoChgD5aj1NIn08bg7aB8cRf4pf5pSm/qnBMi25ojEnjbW+UdcFZO9O5qOg6mFjNyCJAiSN8SRjt/80jBpW1LyFKwECztBVDyQRIxjc/XzpahKsKbgFVzcsAyRyTM44P6aVVqx+CDMZ3gCIJzuYnMAdt51ljj6e+WdLJW4y6Xp4aq7VWIUBtphcjLEQMQZ29RiCdWeGdYPOkQiZYuCIgC24m4wcwBHaPZR09SjLhmKgBSvu13MiI3xGhqVYrWMSIk+kbyMgQIzJg8Y1dRv9CMslDjr+tPmso9UsQLxMysXAsN+2JAPfVng9eatMGATdTKiYBYMFyfTM+3P2TVOtkNkZxjB/TE7Agf7150vUi6nAuhpYnOJGexMCPv310IaaB3tml/CLgVzRKMxRmgYx6XDCTFvqCwfvxrn8UYoCJFvUEXkdkwT2xjfnYxgj8Mov/6NZWUhailkDwScrMrJ4PO+d9e/iOlPRtTZzARXBbHq8w4wMgqtontPGtUa0UF24syleqTBLZHqgsJ3niPTzsCMe2nf4+U+b5ogA00gE5KnzBdnYSvf8w1m+k6cCmQRBkwWjGAJz7/41pPxHW82jQaLGFEKWxBPOcR8L5MnbvqardE07TEdPaHxEiAs3SCTmRid898d9N4DUAo0ndEZRI8yJZAxZdwRYCTiPc76yoogRaxbH5TiTkAA7j37/PTrp4FESzk+U7Galgu3t3MncnEmfbSxpbgi9wGmZRVUtaCpk4zEdyAMcxjeNeqPVPp5kWgxBGACDmf3nQghlCkwRt6g0REbn4j/AHjUeuCy/mJBmQZG2Y5H030qidKW42oMhySYb81hMEkmJBnvMZye+gPEnUuVARvVAZVImB9T7xcee+bqd59Z9SkHMAiSeEnB+fM8aCrggyY3u3niIAE/v3GgluFytBieIsogAwP33215qL1DRitaOFCtj21NJS8vqC35/QS9PTVhmoEC5OJneAF5P1gaZeHEkFbVIIIEDDRkhgDM7AQf6t9KKaXYkGB/8EAdv33P8OpovmhjBt9JXJ+IbYMtuR2I2zrVJLqTxumGvSuDQpJi4HEkE9mxiCNv12adJRCfz1zbaeM2sLYI9yQwmPkZ0m6BQXUBsFjIvIJxBImCZwTvmDwRq/wgeSgYxLlQoxIN0ZHAAHtPYaTHF3szUpWuBn/DN1FWolOsqZLAgTcSfV9CC0QZAj30F1vUmkXU2sRcGAEgcSBgBduDvvsNd+EeIVaVeuaaB2kgqe945aCTMx8tUVfETe7XWFiWOMiSTbgZ5InI++hKHhSoTvOr5F3XVE8wkKFXHMyMDBIlmmd/r79eG3vVFkAlsQMDtMYGdeJTLC4HIJySu23OAII9sjV7mxEAwwzKt+kiecyO/wAyRJ7USbvc+jU3VWtDTVVdpkwAJ+vOr2I3JmJ2O/H1zrL/AIRa0GWS5vVCTI/8jED5zp54pVspErvxG5J2GvLy40vCuT0IPUtRaOrKsBnJgG09sE7/AOtu+p1PiBBKiJiInINswcbnedttZ7rfGGUEu/8A07DZIkkoC0kiQMzJ7a56nxIs1NgRBUXGe+8GJO/OmhgqSbF7xJWOfDvEPNYgn0xAIBGeYY4Yb7czpN4r4h5byokSR6tsAYIjEnkTr3wZq7UmBX0qPSGcKW5MYwBH5j9Y1UlULWAcKEX0kg52OG3B4M/3GNCGNRnL6CSk2l6nHjjFki5SjgyCwK3LOV7f5zrP0OmqqHH8PTOAbiVwCDmZ3gHBMbyNOPGqjMpgBkGFAE2iCSQeIj5DWfqhS5tNT4RIIDHkepSuRJH723dnT00LkkrDfw4KqG1EIMZdiPVlJ2BmB37DOnPiK1QUqrUkrK3R/wBim2JM4gSdvtrN9CyRaUKAho9RMSDkzJmRH1206qVRUpFgxmZjmcTgczIiCTbxxqe9gxu00VBsmTuu43Ge5nO/YaGpU5M+ZsN85GTG2/8Ar30FVIJ+IYBEGd+J3j/XI1cxa30kGATbMn9N+P3nUdOxHVuFdTXVrpFsqJMZkE8ge/10B03VteApLECLtj9IHbXVHqywJnIEYmSJzGDEb/fVTVagxTgTgm4Z/wDYxjj5aaMaVAk73OmrlWMoARuFnbkkz7atSmy1FIHpcgz8USRCR3z++eKVBqbhKioGxaRIkjbAPqG2I21bWpkL6fScQvIzvdx374+3OhUaPoOtZfEFDrY4DJJXFxUESo4Jxv8Am9tOPE6VNqDYCoaSlgEOCpui3cSWUSAdyeNZwVr+voPy7qT6pHxd7oJj5dtaPrgtXpOpdWBBDOpBBhAx9W+0YidVx/l2NEXaZ87oEEQSFAknmZgdsa0NBkPQu5uKU6oYwsnPoMdsNz9I5zZa26mZdcMuRz/bP9jzs18J6Z/4erJixS4UPEtA+FTuxCkfXS1TM62FzFQgDSdzbOJH1PE4/wDmnVOqRQDBAFVTazIAzekgqhO6yxMxvpGfUoLpJ5AMkDkntv8Arvp/4pVqN6GCG2mqIc4i0ZJIIj1DiI9tdxyGIo6Cv6WhLiGB3g4JP0i4/wC+NWtaIcIWPJiYx3ydv7bjVVSu4jKiDgbYHHy1OoruXhwomeyhu54/+/TU6thk2UpXfNl0HBA+pnET/vXHV1WbDFgQREkmM/cavbqCVAFMrHxMCTvyc/SD20BXZpEtPtz8/nH+NUirYsVuG+Z7T9dTXi0lIkuo9jx+uvdLQAY1P6ZwBkCJx3ET8++ielqny3PqJlfqcnj9yRoOtTMuqEsic28GDMkD5cZ1e9ArSp4JJqPK8/AluJngnb++quKBTW5X4aZrpdM3EiVwdyYAAgAA/bfTmsagNNDUS4MxL5jEFRGCxFx2zjiMLekrEuDasXBbgx3YRGdyMkj2+5PiPV/zFFNoBzJGBkwBIicQcnj20rb1bFcf5PmN/DDUp+a5slmBqFxMN6ptaQ0ZGdzIwJGgq8KXcm41S0qcYIODmJn/AHnivq6SXVSHUgFgsNklRBkDiRd9hoaqLo9SyF9gcAkbGDkEk6lTu7OfoDVJkoqmSc2rjYmMb4ydG3kohRRZbBe+/IIngASYkTj+9XSdXX82oaQF6whaVAaYI3IK/wDr399EN4exe1nOJFzWgDfHxQQTiZnmI102k969+h2nYP8AA+u8tpbIbGNo/wDHbtn23068R6xalBgGYXyRgSPSTvsPryV9pyd6qSqtduCQDE5BAnf9Z+8W+IdVKKlxExAO/wCZojn/AI1Lu03YceVxi0xn4j40lII5BYuVADQIAChsjIIKn2z7aVI0ywYqDnJ37jt+n+9BdQkorELHw3GABnkHG7b757avqqpKAqaivOQg3Uj4RktzB1Xu0uBJylIt6bq2V7TWhWAdgDmBO08fUbDfTHwfrleq8BGOyMvxHIwwiTMfFk7wO62jTUvUEP5aWxIJIkTv+Zvadj76u6ZUCu7BbiA0Msc4AHaIxGkyRi0wRcosqrVSoYVGZQTICgwsSByQcnedL6XTS+ZqA5UiPfG4GfeDjjXdSqWqESLW+LmNpMTiT/nVtWqVAk3cTEA42jP7nOqpNL1Gs5odIdhILT2gZbvtg8aZ9N1BptabWJAF2+RGRgmZEd8ncxAPQLTqXVHJAi1dx84O0Tjf7a4RlDhlFQBTycHjkxEwCcfpGutuW4+OTjJM58WpOGHZiVYmIB2BmdiI+x331UnS+Wt115XlSMRtsSV0f4tRUUlF7Z9cng4m0722k8n6TpYAUlzXqKJkMZmcECeSTjbVZAyRqTInVLVukEGcFfSQMYJg77d865r9M1b00abgockEE/8AkJg4k7HTF6rOCacPPxWiTvAmBG0HMD6TqeH+YCDVwJ9BwIifpaeTx31PVp3XQVqy9qTOq2m2ou7A5ODjOIOfT8jiI1VURiShzB9TMDHtHEj/AB7zopvMBuYi4EQwkSSRwY5x2POTrhldhBcR8RHvic8Y4zsdR1Ao48RzVohyrIoCrAEWiCcjcHI7mdaSn0UdEfymorBQBMelgBdMEmYP3+WR61x6WVruAYP1Pz47a13hXVXUYeYU+m5pDwoE2gkASJiBMZ31pxt6TRjRin6lU8sIMgCGgkGLcWkD5GO+mXhNlROoCrL+WzgMZMhWyoO+8DOJ50u6mjWBtUYQwIAx2EZ27/TRPh9HDrlFI9RuuLQG4nIE4iBv9BLStyNbnN+ArGXOSAoJPzb6THGp4lUOHCqAViJnEgSc7Eg/ffbVXSUGLKyKCAY2Fp5HpIj6YBjRLsoBRpYEqpyS2D8MERuDjj212yFQMvUsVktjfOR7Dt9NdUmBBggmJ4njMZgaoXpqDBir1YBgi5dp3mIJ+nfVfVimsBF9Uck/MEb7gHj3nXJJ7I6Qz6fqKcwyEsBNwIBMZYZmD75MAfTh/EW9MFVUzIWDHbHcgDOgKTmLgLowRBjIyY2G3I0B1ZdoMG33OujiTe5yfQKrDpiSSjEns7D+2NTVQKgfEv66mqU/X9wUjrqOnNFyjmAGIGQfTIzgwRB299Nem6uitiCGkMADBnA+RAP+NL/4L+SirTFysb2hBMyYkGXAGZJxtnRPR9LUpgOaDNTcABojEjImCRaIwO0Hss6a3f2KQh6BXSVlYtkj1gnAuJA3m6DmBmDofq+iZFH80l3OGhjjvEgqACONNQyQAKUnAFuNiMdh+v01XV6Ko7IbgLT3BH0UxIn3/wA6zxyU74RaWJ1Rz03hr+Z5QpuCv54hQAs5kQRkTxJGqh0iq0VFjJa1mzkQQbRg4nAJxpn4R4h1ADJU9VITNSoRm4nCrMZyYOBO20h+KU0Di0o5MC6B9YZdj7Y2Pz0iyS1uL/b3+xPu3YN09CiwchlBRiwjBBIUZOWIOBt7RqlfMVoQnJLWwDvntmTq3pq9smmomSGBAg4GQOB6uTojo6iMzLUpwwEEcfIMp7zjbB+enbau9x61IHpec1WMAriAMqP8gHfnOt34P06hJby2bksJH67fYaT9C9GFmjMAQSvbn3OMx/nTShVByuJyOP0P9/fWPNNy2qh4YUtxnUqjAAQQMemfsNdLXX/tH/qB+/330tr9Qsb3cQBGf3E50PeSZjA3j/X21lo6SimNqlZQPae37++lvi/QpXUiIJxdE47e2iumeRFsnjuN5O2deVatq5ERv/r2/wDumimvEh9Cq+hkKP4HE+Z57E8enEffIOp1X4arll9ZtnJxkTgRO3+9aun1oLYg5g/724/zq1OtUkiQI5/5Gr/ist2/oLGOJmR6vwXqbQFphp3XAjfMkwZ+8aD6f8O11QsWh1ebQMMsj79zPJ2wDrcsMZief0znP7Gp01V5wV2gAqT7k9uJzIGiu1ZEqSRTuYNmR6nwerXKrEGCpDbW4ULMQPTbk8ffSbxD8G9WlBLRTZgc+W0ggCJ2gjbnefnr6NXrkgKXWTvMBiBAmBsNhqml/wBrR23OMHfv75351aPa80fL6lJdnjLkxXR+C9QfQ5MBcQxmZWc/+pjcCcdtMur6WoiIpAQUwAoRdgMHnt/bWo6qpTWW3MxuYO+Y7nadD0/ERYTYCoiIEk4O0H/fOpy7ROTVo78Oqox9ZHBBIBU4GcDJPbBjvPz1QVZjKRcZUiMn3gTdEfuRLPxKgtSqYBjGNjP9i3t76r6WqXJZOnLwYBJtEHecE2ws4XkYxrRGW1kPw9cgFXoShpgMr3n02xGVJk5icEngAGTpj4NXKs63IVYWkoJEqAe0SQo7fD84Ebo6rgO6oSlQPkGIEqRwSB3xjQgZlrq1qg4NqpaIyrADjcH6avjabqw6NLs78ZHl9RUPpncSSQxumQsQRjBzudCVPEQCBYASCB5Y5J5DGI32ztjRniJLFjaX+G4RJZTIqDvggfQaHZVdbQlqlfMtUHIBEsQcxOJ2/vp3XUjLHbZX5oqWli5QDBXuTsTt30Z0PQmvCqLoEgID3Jyx+vM/PkH+CrKHZQ1npJRmtJJDLIgwIk7mc4301o9F1AiktlkC1ryoYSSLgAHJ4Cnt2OknJJbM7Hid7oEodLaHIVlCtaZyFkA8bGIiO/y1759lqiRIjJJE7SAIAzHc4Py0X/A9TNdadJWDkFrchYQLaGPOOMDI50v8Jo+abFp1C4u4K/Dlpjf5TMfpyaabu/8AQZY72VlbI1RrfTsTOZnOLrcA44PGqPFPB3pU1qO6hJAIyDJPAOWxnYYB3iSy6/pKtKbqbscAMq3jMYJzBmRB5B0DV6B3h6tIiApBaRzJ2BWI7kDO4nTwnw09gLE+GiN0CTlj2wDH6DU1ql6MDH8P1Pf/AKSnfO5M6mp9+vP90X/Cl9Fy1aWCuM42jAkWiPYR20TU6YcZncT75j2Gf01WoEhZDDOCxBJXAGMEdhjO2rltQFXaZgEMOQfkNs54nfWBjpb2R+kUA2gghfSeN9t45/T31U/SUwwhgSAGKzJwBJEZj3237a6ZgV7grsWmP6WkHAmMZ/wbaScPaptnbfiJOQOwEbzOdcvUKoX9b4GKjgmqxE3EGZJO2zCDJBgg4J2xqUvB6YEAidiYnaPnk7YIGdNLAcCYPvON5mcMSTAzga96NjuSSx3GCSQAfvGcAxGn1SoZpcg3/wCLRzIAAzE7RJ3iROBtyNEnwukPVYRxmZwexwTtn+06H6irdF5gKJtE5/7TaDOcDjjM6uoVFKytzKSSfiKgmAIxK49o/vpHJ1ZPvN/CtglqKCSoII2wAc8gR786pqV8mDvwYBHygRE/8b5lIsskGFAPw7RyYjMj3OoFBMYsKsCQRtE87nbkAi06m7YJyctih6bGSFMjeecEnPy9+TplR6YRjJjIGAARv7/L9dLqhaIU+kESLiJGZ5mALTPA+ei+kqeWvqLqipm9pwSd5ONvYZPvq0cUa3Z0IRRT1vWCQABMnc+534+xxrnogJAYjOx3+h+WBpd1aXAuXwwJpyYkKREggY3yD7Aa66WbZPJEHI/U50mTFXBly6lk1dBp1FBlUeoLOIJ5z7xH11y8qCO20ZGwzn3/ALnUTqkqK9IuFMSJIMWnn6yPlOquhf1FKqhakZFxiMepbpjByMkaV4nVoppT3iEfxRIiJWZOcgZO/v2/41zR6oKp+IMZ3P1mZJH+NcdUyiGtgNMRAkfIcQp+x0K4JETjk4+gj6b/AF0qiK5yixjTb6kbwZJM9ozOB99diuGg8Z3xE8gTOATznS4VIaJkkkyzFZGx3yBtk++2uxX+EeYFMhrgMe4icxj58Ro+IdZ5IY1epF9sglTDDcR/T89smJz21OpZSoMSSvJjnOwMxGcaXrWg4m2PuMCMmMe+ivDqoqBwVVMklZI5B4JlZHy3g6KdLgvDOpbHSUgp9VPtkkESM4wSATA3ydDdQ1xCimAB7bCAS1vHG8cZ1KtWINxO3wuANwYAJTO2Se3vq81VW3eQCeZkiRuDCjOfrG2iknuWU0wCpMli2LiqqGMbRJMxnXfSUQ0K62thWgywIDb42wTvyPc6KaooMG0jHxG4SMLn4f1J+WNe06jMSEg7Wi1sLHJJgKRsY4jOntLgOoo6mjRFodQtYekFptYXbypydsiY9Py1a9VAVuCQoMkkDI29Qj357zHJDBkcWlbZEBSCGFox3zIwO2PYcmyCIBaBJmBnYAQVPtkjA76XZ+YEesUG65AzlRA3gRkyMiMdpjVbbEeoGItAMkYxiBERv21eWEkgSDj0mAACDlJMn3O+SONe9RVRDnCgwCdpIjfABEncf20bDZKPXUSNyJP5efURgxlcEbQBn31SKyrkfHEAhhtMjEjc7D/5rumZILqtQLsWlfpJ+/udR6aLbCg2iGEJAzORzzkQeDMaDSCy/qusCqAGJAORT9WBg5WcgkCP1OwpodOiyLqgLDY5GIEEkfFjkjBjtHvR5JMC2TIPJj4thMdv776vMjibTdBCjc+ogwI0vhW0djkJn6BAYNOgT3YZ/XOppmnTMQLTI72oP0v1NU731DaEjhSGDIyD8rEsgmAQDMEgmZJ+mvOpUwALoAyAIByAMhTGfzMTcCcHVnTuDFoqXgGCWWcA4K7Kpu+LB+2PA6kCagVSSCqoSM4gki4yd4kbfIPTMekIifjRmYQWB95xEkbQIngfQiiGIsY43UEkBZ2BbA9vi+pA0MyA/CDbTiGEBQo/7gQBn8xN3fjVlKkwptLuqmWsAD8zJfJnYTOeZ1zcaKXXB6JuO0yTuBNoGbjAMb4HzOqSsqJJGJBEerI3nYjG/t8x4qUxsGF0NlZJAnIkgCcwPbVyVix2lgI9cRjk3C75TqblbsjKVljJNocBLpaQbpEAg4AA3/pOdcVmeAQduTZ8RG/pgDAk44PJ1KFQs5HpcGFnaR3wBtnPtHbXNSm59IYsFJBnsGMRPpJJnv776W99zvVHnU0HSCCCW9LWlYMzsQTmDG3Y6oaq6qyLJg/DJIJHEBsTNvvI2jV/UVLYQNaAQYYMDJMj07/YR7xnXj1abem0C31MQ0lmmNyJLEcTuR76rDlWDbUEdRTLBS9Mr6gd24WUlp9U8jO20DQjAFWU2VIMFhsSYMxb/YDbbRVdgXGSnqHzAzncm7J3ORxmdcde0RBuIE5MR98g7YjnnRyJjZOLRyGqKAPMUXLFuIxGIGJgZxG2+lVajVDbBlf4qcEgRuwM7kjeeds6Y0at+0jIkqRGIjJJEgD7anU0wwkkTJEXTAAxt3MjU1kae5Fy1ID8MqLWcU1Ugq3lw1xCDGMSODg/pnVnUVVb+XcHHCySU4kNAtMYuWNjpf13RVUINElTJJC87ZyTJkZid/sf09Sn6qbGsjYUAhGJJJlpUSwk4Mwdo9JnXFRa1xZSMWgrpuoNMMqQViQanxAjgHtOZjacjfXS1Ct4EfEASzCIAGQPUxBLKcwT7xgW5bltk8FcAjvJEDRFOqYAtB9yBjece1x++pScZcrcVZFLZkFryD6ioIJAJkZ2YbqYmQc50P1XhBkmm9uPSGUm4DEBvmNxMcxGrK/VU0KsZkmLhJgEbkr6gZjM4HGrXhYAqoRICy8yBk/C0EDAAicjHGholFXEDxxa2QvFN6bicKMTHfCcb/M/1e2iUqt5dxGCSBTPpbOC5ERbOJMbewk4OWFqzciyVacAZIKkXRPv3+eqIQ1KZCSSThJPqBwGGAw5Ocz9NJdrdCuNPk7bpVVmkNasEXAE8eq9SNsCIjvtn1abLDL6FIlZMN8wCCD7kn76E6hqwqEhg8ygDYgsDJYbADMngxOuE8RvH8xcpKEEEbTg/UA442Ol0yr39DtaQ0qdSo9ROYMsBxkDI95zyDGdD1RIMVCFFpJySVYR6SYMGTMmBnYTqno+mDq7q8ACKSev1EZgejIIBxBMsNR/EiavlsYcCAfygRMAkEBsSZ3250YwaexVSaVsMpVAwQU3AIYNDA4A2FlwWZG+TAOcZqZqpBYuagUklALiVDTLZwMc8dtLm8xXJtFUxMqQTOPaZ+fPvojpPEkW5P8ApkxMK3YEi24H4SZM4Ex20yjL4jxybhQ6gMVAOSbYUFoxkMzEZH9IMk+23h6yik2upGWZbSWBAFxtE8MNt599X0V8+iy0wq5DKAkC4MB6hHpYztnuManT1qJZVDPcQQxkiN4uItaD98ZG4M5U+EyjdldcpY27TExCkQJEggBhB4MZ9tWrlQ9lMIGgs1y5OxBk3Y+feBvoWvT6YOrF6tsWk0zKuSGgFrL7AGBjE5Ow1x/DCqzMrgMVhD5hIukZZBktB2OBdEYGmcVFbsZSRd1PUOrBlVbZAWT2i4AyF7mI9vnR1/W1qRBlTTIlUEfEZhTOfc43521eTTSnNVL6oMP/ACWgAgQsTYwjYQYJxtqihUKElkITd7RYQPSPgIbc49LAsDJ21SCVcD3fAXTVoB/n5yIpqRnbJIJ+w+WppU/X1mN1NmCHKiy+BwLrhMfLXujp9UNofky+qVJCIyWgTL0wBTiZCn4pgRKmGEe2vK1TzG9AjhkWJJAiIYGCR/5ZJzxqJRD+oF7SMEhckROJ9Ke0mdFVetNO4VQL5Kh4homQIgc5zOMDfXOW+xnVVb4KVrMlym5JEABIDe1xAyPsTGO1aNUuttLUyScrMC6N8YIGTB9hqN17utQlnalbCp6SSINxMgmJWTgduc09H01QD1AOwIKqCZOMkjMxnHz0Gn1olrvgPodEzeqUVQMtdJbtA2I5AMQPeRqxDTWAxBSSIJwRzdaTzHH3nQT9Uj/yqlFTIYkJWIZJGygkCcKxA9M+86r6amKlogBgsEEkCn2JYAEtE49QJkYxpNLe4fgNa3SNTRbvSciA0WHPpE5AIIx9hoZqIcraUxAtbAaD3JDEnGx9pGrP4ingi91CgAMzsLu9pUAGLuM98QAlAvKpaASC0Ai2djdaxEHGxO2edFIZ0X00UyV8wAMfTaAIkwQCWICm3B1Z1TqSzkkE7gYiZOboD7EYnH6deJhVHlguBTkzOMyZIENtGcEH9A8QFPqJByQBPYEnbjczsZzo11O1VsMqCrUJZAqMpGACCGOwLCVh52NokYJ0NVupypph1LFla3OYDeoRUJkxsZ3jVdSpULOh8wOqiAbQVtK73MIWNiCd+dWdEQFaqy1Kbgfy2xbUM+olYMHBE4HeY020kdfQoZKjMP5b2ElULwBiQ2IF20YjgYwBc/UhfRkYwCJkEzcCGi4Dg8cCMUuTbL1F8uIQQQLsTui5gmMSAMDE6481YUBmAkqz2Ez2tEwRgmSBuRxqMse+6ISg4v4ndRPhYqEjYnMj+0jsYyBpdRqpdUWpLMTKuhgh+IkYmfr7bacWYILoLRcL9yNyLZgGYx+yLVohqjd03gAbgW+onEjYTuNCE9LZRTa2Yq6fxJgbKgVAygSqAFwNjee8GfeeYhtWrCmoph5ESSGJlgTIP1B2zHffQtTw1H9N8HDAlt8iRtgxiRImN9Luu62pSNQwACLPJDBiAYIIYDLDBnYTGdadEcv5P0Ey4pRHiLcsjYiI39iYj5CffXrKqi2Ik8iV2MY/wTzxpL0/UNDGmreWuC7gQPVBIM7mBAwTE6bkhQsSVIAJOYkgYmcfPifbQ8WJ0SUtKI1Jy6jy14kgqoIhYx8M7HjfXbGojKiuolmg4Zd4kiLQcbDbIwZ1b1VIiQKyslsgh9hIBURvnnE/pobyKjo0G4QYUCLRgYIzaRgif7zpFLUNYdWp1LA1Qh0cj1EhBIkekCDMCIyJnJEALqqochCWM5MeoSI2Jzki2eOTOuqNjgUyVvJA/motqSvqtfJUzvjMb67V0LUyKYYqM3FbWgwIAEEEQIO+ddomlv8AwNKKaBatO6bGIkguVYAxI9I5VsH6+0QYevKqVrLKIGIYMxWpUgFQdm9THLEGewE6sqdSqsRTorTaYPoY2E/GQSZLW4hhiMGJ0DTDCgzyoRTtcC7WkCAgJJ4+40FJix1J0mW9F1dF1NRXWk6i61nge1szdnYACPYxqx6/UMRf/MpWs6Cbpyc4uMTJjce0jQnVnpyyNBA/LaLfV6ch1JyJ74IjcHRlLr281mFQtTgimlO2/LLcZAAIJBJEgTvEHTUv9/ZgU1/y9/ECfpPMAT003BVEAE+/Bi0CDdmTOZ1TX6g0ZpstR2GJqfAAbSsKZM7Y3NxA40Wr+U1VoWlCmBAGwgAWWrfmd43330yqqgRKjOazoQYuUohEgENaNxIgHmTtOnUq9UUhKMuBT0/j9PAsIcoV/LcCF4UNJYlgApB3ESTBsp+IVCqGx7FaHXysKSYtJEWVOZO8RzoY0emYVWFFWJQyXZypP9V3DY+HE5+Wg6VCkisq0m3C23yMMSCpGCR6TOQbZxOu042+H7+Yssj2djehSZTT+JlcloNySFJmNyxHeYiDsZ0bQ6tItqlom9FLQBkm0cGcRtpF0vVAlA5IYeuZgr6gpFh3mZPbI7aupdeKJnzBC0wtrAMpDCAkEMPUQAecaSWKTYe/8So0afiNwAFpsVgQVsj+37OppGvTdG2TjJESMQYj4vbXul/Dx6pfoiveT8/octWL1HBepfENugGD6SFU4wBGBznfRVbw001tFQOMMKS1C0MfilYCnJIntHbUrKDewRhUcsrv/wBNWLNwpZrZABJnnIHHvXdGKRVqgqpUaDmwqQMQLS0AHv34nDya4Xugytui/p6DYW9FZlJChVgwVlRwWtDc5g7a6a5HqKrMoGVPlLUYAZI9I4IuAnufbS9jUry1T+cC0ZdQN7heogzbkDi2QcjXPSvVUlaVSoApn0LGTjbgk98aVRa6r376jOl0CqXUurAUlqK7NBNouqMcDGZ7A54zovxDpatNhTMZBDA0h6B3FrwxAk/lj9NLeqpvbc4NyNaWqS2IgAruTk5mMjtBv6cFLzVlC0BVVvikZuAaVWIEweN4z1bWBN3Zc/iC2uge69QFVArLj+oTCKO2R9dcJ1VREWkYpoDcPRaWHcEjHzyf89J1LBSP4MVlbClTAWNsxnvx/gLun60p6wBTKksQByQdgY3+eI+eju+UFhFSoghOpLOCxLAZgiIlv/EHbeT2OrOo64P8YREOIsQGCw2RSA3e6TGO+fT5VSqlep5oD7sEQScABRMxxMjXVGhYWFlRLySodSVUQfUADJbgzt7jRVNApla/zJV7E9Ur5jgFQMABiCVkbD3B4yQtZGWiWuVFDKwaoVWwCQpqDnEQVE5yde16DU7WbqAWNMwjKSCpxbD7e4tEcao6u0ojipSpXKVq+WopMF7st9rrsOAY300JLoCKrklVVpKVCrVVibIKykiZwWAY4PsBmDjVXR0K5qitSkKxIAdTLenFM5JABEDORHOvOsoqUWpVaq1xNgKWAqB8XxSN9wD20NX8QNRT6yChVQstnBn+YxZVbaLQDEzOnnik7r5nMZdLQVqoXqAEeWZ2ZczECFbC7AzgjcewtWnRgeTUV2OCrwbjaSGAGbhliLcnbczZ4wtS2kalUMrGEKBcEqSVm43bTJid9cDqKi/GzXL6bTggAn0sCcCJxn9NQd9GI3Wz4BKtBjKMYIwFtA+HeTdJMdsaHpdBcQHgkn4G5j5zBkn3ydPqlJSxNKjcpIEsQbjAJC952wZn2kjkMFrFGUCqy22sSCsGQ0E5232+YjXRm1xt1GbklvuKKldKdSnSqDp6dNnF7t+WVLKxYNvldsfLfVrVlRv+qWAkCnaxER8WCYGTgcxk6s67pKIpmi4vJeUt2DSCHgBGiBGSQPVvIjIFqpBq1abeWxJBVCEWWJEbAZ2Gd/nN8cFk34+780TyY9rNYOnDQyoVpufzEBSwZhFw3zBnf350Z0fWKCEUhGLATNoYE5IZsrnjkd9Zzwp0ZFptUFNWXBaGAKkOTE4G4kTJx761H4doUasU2qEGWBgP61tNskmaYMnb276llhp5slihvbPP4eg7Mqu1pbggQYYBhiGUSIkrgnO50D4n0XlklQCjKCtrSGgRcDmZMngznGhaHhSUGCW1hUYxTujE5ywBAXYCJMzgA6M6XrwL0KNcSQWB+E/mVsZne6AZj6VUq62iqmqqQHT8XCmbnARSCrCO+QcnbHMxE5nTeqRUK06TLfTYswstVSAABadzgAkb7neNcU+kWQzUyYW0kpJ9QIJXJJORmeNKaXTS8GstBFEmozG6ol0AsAfUDGVDRAG+jKEHvEZprg1PV+ZXpK6PYygX75MiCAMqCQcwePnpR01UVqr1IliMC7kbyQY+h499xB13T3u1pLDatTDIrEQLrf5mIMxEwN5MH3q+vubzGqI7l7fTLsWiJ8uFMjbIEkETwIdxJbAnFfEIqKXJvUKfhYlmAeQMAHM5MW65Tw8hWQVCn9a5tMGGBjkY+0d9L/CulrVGYot7A+pWLKwnYwQSDkEgTkc6Kk+YiOIsMGAym6CTKlQTIMQRuAcaEouLpPgz927viyroq7KlRlNMKCpCMjkH8oAkiceokwfi3nNvh3VmtNM9FTqgksHvsm5QQsCO2BmJ3zqyszIcFXAgnYRBtIyZukzAGASffXPTU6daVCgHIDxlDnnJ3B/Yy6ntbXz90FSmnTCm8MpVWDS6VG9IuCuARBtHqxsTnttoLqvweyMzNVmlaAIiYLSTaCTIztMST8g18J6m9GpqzEHMCMg7k7LnJBgnJzM6O6bxQ0DbV6YO8teCDFpi6oIMXKRE5gnYZOmSktoS/wAFMc8blckZWv4lVuaKJYSctdP6Y9tTWmbx1CSTVgyZEMYztKmCflqav38v+v6naIf3BHVKGJV3dQloB3AXNoUGYYgDfG3bXIT+X6QpAJK3jEwRJ5P13Mdp1NTUGPJ+IKpUXSgWqGFWARaCJA2AB9JiBMH20X0niKtT8ynUZHJgU0Fge23kD0gDgmP01NTSpak2+jLNul8hP0HXU3irWVwCfS03gxLHNwqIDNptHPaQDafiCsjFaApFrlLCG9PKgTluJOI/SamqZIqxdTR70vVgAJ5QdakAu3oHP5EbJk/8nR9DwVC/ltWYVCTaBsd4kkGSe+M6mprK29VLr9h07Vg6ealVqQR6hAgL5oWDvINpWBG1uhui6nqOqJZKpDBLsGyIGACuQYJz+upqa0OKURW2eU7XQms7G1bAwJOTlRawYMCByAR/Vk688O6wU2DqTVM/nGDM3SCdxsCMDtqamhezQneOz3o+k8yaQCA1CSIQM1MGCzISVURbtH+j6Os8xWp0EaoIYOzsECgABIpiQxJAaeONtTU02p6WxoO5UE9T1nT2MlKpULW+pQAiBoglbUBaSVEMY2yND+E9P5xqHyy9qkMgqMLYAKmWbP5hEkCdTU1OS5+H8BpN176nkeVc6EWXKmLldiyiAYIXn5apppXqOVqOtJ2eTaAyQqrBiAzPGPUT/wCRgLqamu1UvkZZScVt75OfDat9SrRdkcISS4WJCgNNpAMyYiR9dwTX6E+lVBVKgFRgLGkRcPSwti2TBOI221NTTOK7yvh9DVjk9C9V9zPdd4dX6GvTcIjAm5BUhsSBlQYETMA77YybOq8fqV63nH+W8WzNwBafUsgkH1bdoEgDM1NacdZcSnJbkMnh2Qx/C/U2ioKvU1AxaZKXiLiTi4HcSPfXXiHmAM7dQr0y0G5CKjskkXRKCBkf7zqamoyim79UPDxY3fkQdbUUAulqlFZWuk+ogLEZHGZwBsNWdRQQU7/LuFUASGgYmGhgTIEY29PM6mpqNVuiLbhVdQbxXwgo6NTIe6Lqa/y1IEC0GMuQMsYySR7BM5pm6nazpIanWl3QECDeLEYntkCBgcTU1ti9Wz92aa8NjHwvxLqa4qUlphyXBYAqkgbZwTyd44jVXUVKIosqU6vqaHLusoc2hCoxmMzGCIziamo7OTVcJCc49b5Y26npHp0gj0lC06OJIux8MMk7kNIaZJBnfQDjqFow9JAimVMgepsAQrEDckwowR76mprNjyOUYtrkvLGmgtnZaidJWp0lLLbAF16gSPURyBPqE/XQDVHT0OsBHlCSGgqcxgemeMYOpqabIkmkuqsx9oitF+pX1nhdCrUepVALuxJkMecCbtgIGvdTU0iy5K/Mxe7if//Z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6" name="AutoShape 6" descr="data:image/jpeg;base64,/9j/4AAQSkZJRgABAQAAAQABAAD/2wCEAAkGBxMTEhUTExMVFhUXGR4YGBgYGCAdHxseIBsaIBsaIBogICggGxonHx8dITEiKCkrLi4uIB8zODMuOigtLisBCgoKDg0OGxAQGysmICYwNS8yLzUtLS0yKy8tLS0vLi0tLS0vLi8tLS8tLS0tLS0tMDUtLS0tLS8tKy0tLS0tLf/AABEIALcBEwMBIgACEQEDEQH/xAAbAAACAwEBAQAAAAAAAAAAAAAEBQADBgIBB//EADgQAAIBAwMCBAQEBgEFAQEAAAECEQMSIQAxQQRRBRMiYTJxgZEGQqHwFCNSscHR4TNicoLxFUP/xAAaAQADAQEBAQAAAAAAAAAAAAABAgMEAAUG/8QAMhEAAgIBAwEGBAUEAwAAAAAAAAECEQMSITFBBBMiUWHwcYGxwRQykaHRBVLh8UJTYv/aAAwDAQACEQMRAD8Aa+GLTarnAAJAJJCn3JxJAkDJwd8aaL0asxa+ArE5yMgCM5Hy0HUqMFJK2W2spQMRPIOBcsn4ojsddVemrVkUo4ABFtxIuLQ2dgLiIjO2vkO6Sav38T13Kzo0bWAkMbisrjOc2zg7c530H48ChHp5AgEZ9SqB2O8QO/z0c9JyQP8A+hEqHES2QyyJBNsH766/ELr5KXCSlT1FwI9OScTBuCiD/jXdnx3kTkdKdLYB62PNYMWmA1okzevqWcFWEzmBwd8aT8LeIl6VOXimwuplRJ2BAJMgSOMTPfSpCtUdW8BHvVUvjZQuBBjYnk7jiBp3+GuoTylVouDFQuxJHqBnA2/X569LCmqae/8APT3+hDJK1uhh01REZzUvEny1Zok+kHAXAJ9XGQPuv8a62malKmXB9RhhxwVK7ZICiOTt35bxWlWrEsHhSBAUR8IM3fviOdLeu6PzVqtQdS3mWqG/MTaSSMFRA43C99aZZttEWvvRHQ7tj78L+KU2pqSAHd2aAsR2kcSsGM60w0k6agQtNadilOCJxgY5AIE/bTqdbMGRSXOxCa3PdJOoqP6no+s3xkekCSGg7n/j66cg68WmBsBqko61sxU6M14qlWpSNOohvvApunAuUHtxcfkNeeF9AzIEqu18EDeNzBAOcRNvH6nRVeoRSAT3jHaP1zrp2UjJHf8A0Rqfcx1W2PrdUYv8TpVTDCaZIURsBJgDPyJ2yF+ov4h6QpTot5K2lWDW4Nxiy0ETMscEZgdsuvGukarVHmEmisQRj4mEhiMFcSTMjGOdLvxN0dN/4embyq4VkyE9ByeBU2g776z93pnKXQspWkivwvxF6r9U4KgvTS4qYgqjAwe4JnY899VeDJ1TkEVD6ou5gGDFxkkcQZjONAfhxAalOkQxvSWtM4MQTO5WVJ35PvpvSZ6VtPyyKLUzInIkWkSzRx35HOoTUpSi+llVSTRX4lWYooqQjIXCEm4km4KFgdwO52+qPw1q3ToGpN/1WN8kEqJIVionGQMEEk4EaM/EdS6lQRYlVdpOYOMtPO+OZxtoweBuOnLObFtUqoJBx8BJ3kDt3I0ru3Ly6+WwK2o98R6ak9JUKgsTCypMwwEyACPi3BxIGrfwt00vAIVkmYHxAgRAIk/CcbjXfhfixqgKTIZGWmIyABTYhpx2x76cUunhjVUGKbmF3kFcj9Qw02PTOSkuF8jnJxi0c9cAKlElQ7GpBIEwfUAflDMD+zqrw4uaVam0N5d6wJExLIT3DCB9NtCePeJXCmyk2kqxkTiQWjaIW7jcRGdKurLoy16Umxg0K0BpxB4IKnsYgHjS/jorKodOPocsLcLCfwr4wtUJWQVIZ1AVxbbICkAxDDc4JBznWk6np5c7EMjCw4+YAO077Y1mPD6dN6il1JNK1gc2DZgynaR31ousqlaoaZKgMBEi0khtuVHIPG2dbKtfMk+QH8ONUefLaAjkMucDncbyCeR78a0XVdSaaS/qn7e37+eknR00pdfUKk/zkBIGQGU7HOCfXmOY7aI63xEMGpn41IkCYGx53MyPptkanmyRw4ZST3/Xc6tc1tsU9f1nm0nTHqBBHAn/AJ1kur6plq9OLgQAXz6d2gwpBiCAMxzzrS9JQGSR/jB1j6fRuvUKWa2mFcE3/nh5IU7bQBBHwwZPp8zsXaJzhJyduv5LZIJOkaX8F1HWvXdwFpuTaTuYO8WgQZLd5JxrVeJvItAJPIH+f9awnR1kRwQ5aoQYUHdR6sDAA5086fxIuYJ+HdeOe+53/TGtHaO2aE8Uls1yIsVtSCep8Ysp5TvMmIE8d4PH7NfTdfSqC7zUBZYjktODEST2BzB0B1fXIr+WSucLI39geNh+m+kdLo6dGvNNIDK1xXIwViSPgwck+2sWL+oTT0y32r4/oX7hVfBqF6dX9TGvJJkUw5UGYgEYxt/rbXms1/GOuC7Kf6QjECcgTbnHOprZ+KT/AOHv9BO69RJ13WVgVJZnDsTIEsJt4zyYnIntrVeEda6UVWoAIQWiCDHMmIuBj2jvjWVpuwLQqMwIGGAuF8ggzaf9AwDnR3hlVvLWkzghxaVacCchTm0ZETJ9MHWbwwjzz5FLcjTV6RIVhbecSzcbmSDI+2lH4ia5fLZQGvi7g/Cd9txv2nY6O6ehVHmO1UGnhrWBnbf2MyP8aV/iEOwQhfQxwbMiPVMDj68R8uwyTyeFbMXpuedCgWmCykS0KDkyOciR9NNfw7QQ3M5FE+afWBBOFIUmSJuMZH5dUpSYdMHVVKsphiOcxJ3iQdttcdGtWpR6hQoUL64g/Gybq2JIibgcSJ21bCpW3XDv5e+oMjXmedd4Y46ioaTKVZ7nna2AcnJiSeMYgar8HleogPUAClwttxBMCDPBXkZzGc6TdKiqzmmQthBIuIyFUssECSDgkb4+r7wPq6jjzRYGa1QI9RgBJAkAgCRmJ+2oyy+Jyew2nwms8Jq3AWlsEGCVOI3wTjidOWfSrp0cGfSZwTtwOP8AnRAciATvo4e1vFjqjLOOphoOquu6wU6bORMDYc69pv20B4jQLtT2tBJP2wR7jvre+1uMLjyycYJvcUUvGqhV6ldIAwixliVmAGgyMGZGNM6bIjhiQruFMZ9O985mDABxvvrjrelvVlpkgCS0bkxAUAHb5RtjWc6/wqo9WxCYUtaQjBRwVP1GY3gfR3kyQiny/uUUYyfkar8Q9YEpSLTLBRPwzncjYYP9udZHx+5Hi9ivlA2q0hWG0DeyY94xEDAnVU6tMlXYuCR6lbAg5J5xP0jVfT9MouDVGMiwjeRBGGEgcbH7aw9o7bLvN1X+DRjwVHkM/CPiFNupIDqx8sqCJBbM3bZ2eSMYjtrY+KdNTsSmQBIshdwDEx2xP3180/CviNVaxqvbd5bALyPSYHtJ3G2BBIg62tbxFmaXEEHkYgg+mN53z9s635M0IRcXyS0Nysz/AIn1D0q1FgVNOWIRVBIUOH/LkmFG8DfsZefiF6h6eRC22sLDJKmZ3AA578850j6kMepikFDBKilT6rgYESQcxkqQBB7at8TqskI0kKxG5JA/LiAcCMjkT8s88mnFKiijckLuj8To0aruoEYW1RhyAucc7mewntrR+FeMit5iksFJBVVGxtEmZm0EAfXWDZPM6mrABAtEKsXMd2kCRsScAbfXZ+E9BaGA+K1WBjF8tnecETtsfbWBTlHaPLX6jTXVlHW9M1x8pVtJJKsdzyVxho94JzzOiPw2h/h0BDA2+uTJ3IIJOds5AO3uNc16SmxiAfVdBH/awB9jJGrPAuoVSyCAjOzMDuSR3wSPTmZ3OTI1jxyUotTddftV+9ijuthX0/jFEFunamwsFrAAFQBtgGQIAO2JWY1rP/3KST5igF1lBbusAt6gPhk/PP00ndQHrs9ppkwoVDdBUBgcm4ltsDEaVKDVUunli0QwrkEenzPUZ2IO4wCTvC6+gedwxa4+SMuhSe446/xCw02LCVUoCdyJAn9c6Cp9Q5qOWMEEGQRnGNv3tpc3VMySpDLdAloj0kEggERJ2wPecAfw4M1SoxeZMCFj04hQRzcWxwNePnUp49Tfn9Ua8aSdI0lWqCNyCYGPfG2x1m+r65rCHoMFFwSoGuGxA2PpYHFzEjcc6b9RRVwUJwexyI5H10seshQj+IOJ2JBi5xMiQxkbRBzrv6ZG9UX1QvaNqo9odPUWuFNWoUAaCjFiAQzWsTOJkXfFI4zqylVcVGSbVgQSBIEkE4xn0xMf40O3iC028oEOyD0sqvgSJBO5gYJ7fI6oVnu8tnBBBaFgAgQbOSAWycGcRgxrT2vxy390yeJ0aDq0Vh/M+Ce28Hb2zGfrrPWDz7ZqFQrMhuB9QKSAx9RORgknbfGrzeJFMK6iAwM2+6KRJB+8RGM6BZQ3UoBTq0za9wNykmUNt5NsYB3+x1hxY3GzQ5I33hfXRSUB2UDAFy9z3zqaxK+YQDKLgYkcCP6d+dTRWTLFUpfUDwxe9CnxLrKjkGkiIJW2fTIuBnkbkCZ4P1Y06zBkBKyBcQpmCRnG7H3nkxzrJvTdnLMAtxhgeMgj3An9PnrVJU8imoWDdBnckkEkkE/r/eda88FSIYZXY5qdeUpgA+lg0D78YJ+WNAdVUuRWqWpErANpLQFkf90xGDufnqmsQ6yagmBAB+HAxEEZziOD89dmjFNVYO5kxAgj0nliAJYDHeB7ah2WOjIvfRl5paTYeC+IIOnAqxatMkAZAFpPqH9ZEnnGAJOUPRdW9OlXJsN4WCd1wThohgZ7DEAxrnqA3kuFfLBfQTCyIj3kYhvYd9DdP1a0lqhrwpaC7iINq7XG5s8/YwADvh2pvFt02+JnliSlv1Mx0nUm5RcfLZwbMgzAwIAAAyBGCCI1vPw/daIBWiZHuN/ljnbk4GsRV6yajMHYobQSSBO/EnEcmMT2nWg8BqVKpCqWRM5kgzMiPTFpzggzvI5xdptwvp7/AJHjR9AodQQMyfc/8au/iDGlVAGBPbJgjMZxrtKsD3/f+9eUskoqrOcFyNkrDBG2vKnWQQMknb6e+0/86Ap1DGO8/pqdY7kC04/N8pEx9JOrPO11EWNMO6DrAqEgEgH1EnnJPv8Av66rHiaZYmGECBkktx7gT/nSXpvEABbDsslQTOD9RAEQN8n30u8QrAMpiAPzEZXgbHbW+P8AU8qUYUuDl2dNuwnxDxJazFFWSJ2GZBiZxHPz99JqFAl6klvSATggiQMlvzESTFuOxnVlaoUUMsESVBOMQDjOcx9BjtoHpepbzHLMWGCI3kAwT7TMCN89tZ25STmakqVIIpJT/iKTtZ5tRlBwTcqi2bsGybcfbI1ovFuuGQGx5bZ/LMieCZnETxHJ1jaKM/mMtS0qQPLtwJcsG/7fUD7b++u+qrISuYLkSvJYRnH3mPywdbu1Sm4xrrz8iMIq9xt4G93WHLEGm2Z2229ieCZ/xf8AiHpwjjyWfPN2RspiQZYQSFMzn6CeAMxcNIUZGfko5OBgd/ftpF4yKjubXuIQOyEZzk2tMAiDt9s6Knrhpa972c01K0B9F101ajqfgwxiJzGYAzwPfvMa2Hhzs4vJZcWjjG+24MnffAmNhkuiZL2IYqVtLKTEv8JPEgCTB++tH4X4jSZhlS3qwM2SRAkmTMDG0ankjX5fJ/RgT8yrxTrHQMSWdVg4GcASMYYYnH1GufC/EA7Cot3liRcFwDcbvftgSc698XrESAMSDIYcfEMkAj233wdV+EVmYkQAJYEKxUDcklcjgc7E521HDBSjut3/AAVlKht+GUU1K9QIQWqZb+qEUD2MRv2+ul3W0aFIupPlw7SyHMM4ZJjeU2JGMGRE6p6V6bVU8ypYzXimfMinewFggRe0bTJAAjmFn4rBqmmC5YioQQQGyq9oB8sGeDjvr1VHVgS9PoZm6k2F+GGo9OoiArSuMs7KSxLbHBMEckxPHOgfEKgpValNSDCzcsyC2LT+XucKMxEaD8PqVVcKXIS8MFEAM0lYj8giZgjYe2mH4krVBXqoGTy2RGhzn4cb7wcxOcZ1nUPC/idqGFXqEqpTW0l1i0jLLGDUGD6YJ9jqpqtQIppmk1K8rmJw5HrkXAgY3XB2jSha0iFDVKsAF5j2ieQf1icaNuigEbzEVVgogU3vOAryMRO5LAk413ZYaZNAyTtB1DxFaYFVGVpBkeotJAwTdAAELGQIA0lr9QvmKQ1jHPpggZUYkjJE/QcceUAAoqH12rLI8REWgggyDMEC3H2kesjK16lTdctoT4VZgVJB+gAknEe2uST59QOTsf8Ah/ixGEAp01OCcBydxjCnMkiY9+Bus8SdqsiwlSwEN6vhn+rK43ntjfRHS9TTWiEPlgbMCInMQIIk8AbZExpT4p1jK6WgJDmGCQCCpENJMj6E53GoRgnJ7FXOo8lDPUOQ9QTmBB+eS2ppjT8bCgKXpggAf9Jjx3nOpo3L+39v8Atef7mfpeIqx9SYna3MkYJOJ+/z0+6GgGUEkypnIkmNgd4ONZqhUURUkHB9I+fBOzD2+XOmXgvXQTGMBjgkxkHbAabfvGtGXHt4SGDOrqQ2rNTeFKyCN5OVnO2xyI+Q+QLoUlpqjKQApDGfVIBDEeq0g+kHEZG2dADrLCaa2rJDNcxkk4O/M/vbVtcPcAVQ3EhAwDQSrBTaMn5Z3BgnUcMWskUbZtaWNH6gtAUC8kAQMn1CBjYffU8TRwHNUiAJdRcwJKgQCLTvBnH6ZBp+I1DAJpq4yzxbDckZwDEAZnGczqeLVg1Hy5ZxH5nLSGACwW9X0OTtnQ0aMTX/AKJyncvkZ7o+lV6rFMAA+m4QCeQYGACTH21sfw94gURUcqUXCnkj5jtxBOOdYfoOpIuQNaeRIAGACWOx5xnP30Z4Z1ALItxI2we+0CAYiOf7DR7Tic1T4RGGRJn1roOpDrcmRt2GuG6kRiP389K/Aa9qCYycrvAnb3G/A/XV9TBG0R9deN3SV/E0y4GVBuZ3/e2ilbef39NKx1MEZB/+d9XjqcA6XS7oEY2D+IdKSVAeBdheIKxtyZk/X719V09sC0T+/voiu4Jmdv3vpZ1XVHA3BPGfrv8ApoQ1PYMW9QB4p1aU1Kqq5PBGcZB7fI6y3Q+I02DhFhvVDGAFGJN2ciAdjpv4x1VpyoUGPUQIkbZ5aNhpD0niFMKYdUs5OBJMRneRcSOZ+WvWwY3obr9wTlvVjbwbqlR2YQVYXMCZljaZXHw4uPtO0aG6qu6VVBVoCwcqTcCAc/6A7av8IZVqH1s92BaoChgD5aj1NIn08bg7aB8cRf4pf5pSm/qnBMi25ojEnjbW+UdcFZO9O5qOg6mFjNyCJAiSN8SRjt/80jBpW1LyFKwECztBVDyQRIxjc/XzpahKsKbgFVzcsAyRyTM44P6aVVqx+CDMZ3gCIJzuYnMAdt51ljj6e+WdLJW4y6Xp4aq7VWIUBtphcjLEQMQZ29RiCdWeGdYPOkQiZYuCIgC24m4wcwBHaPZR09SjLhmKgBSvu13MiI3xGhqVYrWMSIk+kbyMgQIzJg8Y1dRv9CMslDjr+tPmso9UsQLxMysXAsN+2JAPfVng9eatMGATdTKiYBYMFyfTM+3P2TVOtkNkZxjB/TE7Agf7150vUi6nAuhpYnOJGexMCPv310IaaB3tml/CLgVzRKMxRmgYx6XDCTFvqCwfvxrn8UYoCJFvUEXkdkwT2xjfnYxgj8Mov/6NZWUhailkDwScrMrJ4PO+d9e/iOlPRtTZzARXBbHq8w4wMgqtontPGtUa0UF24syleqTBLZHqgsJ3niPTzsCMe2nf4+U+b5ogA00gE5KnzBdnYSvf8w1m+k6cCmQRBkwWjGAJz7/41pPxHW82jQaLGFEKWxBPOcR8L5MnbvqardE07TEdPaHxEiAs3SCTmRid898d9N4DUAo0ndEZRI8yJZAxZdwRYCTiPc76yoogRaxbH5TiTkAA7j37/PTrp4FESzk+U7Galgu3t3MncnEmfbSxpbgi9wGmZRVUtaCpk4zEdyAMcxjeNeqPVPp5kWgxBGACDmf3nQghlCkwRt6g0REbn4j/AHjUeuCy/mJBmQZG2Y5H030qidKW42oMhySYb81hMEkmJBnvMZye+gPEnUuVARvVAZVImB9T7xcee+bqd59Z9SkHMAiSeEnB+fM8aCrggyY3u3niIAE/v3GgluFytBieIsogAwP33215qL1DRitaOFCtj21NJS8vqC35/QS9PTVhmoEC5OJneAF5P1gaZeHEkFbVIIIEDDRkhgDM7AQf6t9KKaXYkGB/8EAdv33P8OpovmhjBt9JXJ+IbYMtuR2I2zrVJLqTxumGvSuDQpJi4HEkE9mxiCNv12adJRCfz1zbaeM2sLYI9yQwmPkZ0m6BQXUBsFjIvIJxBImCZwTvmDwRq/wgeSgYxLlQoxIN0ZHAAHtPYaTHF3szUpWuBn/DN1FWolOsqZLAgTcSfV9CC0QZAj30F1vUmkXU2sRcGAEgcSBgBduDvvsNd+EeIVaVeuaaB2kgqe945aCTMx8tUVfETe7XWFiWOMiSTbgZ5InI++hKHhSoTvOr5F3XVE8wkKFXHMyMDBIlmmd/r79eG3vVFkAlsQMDtMYGdeJTLC4HIJySu23OAII9sjV7mxEAwwzKt+kiecyO/wAyRJ7USbvc+jU3VWtDTVVdpkwAJ+vOr2I3JmJ2O/H1zrL/AIRa0GWS5vVCTI/8jED5zp54pVspErvxG5J2GvLy40vCuT0IPUtRaOrKsBnJgG09sE7/AOtu+p1PiBBKiJiInINswcbnedttZ7rfGGUEu/8A07DZIkkoC0kiQMzJ7a56nxIs1NgRBUXGe+8GJO/OmhgqSbF7xJWOfDvEPNYgn0xAIBGeYY4Yb7czpN4r4h5byokSR6tsAYIjEnkTr3wZq7UmBX0qPSGcKW5MYwBH5j9Y1UlULWAcKEX0kg52OG3B4M/3GNCGNRnL6CSk2l6nHjjFki5SjgyCwK3LOV7f5zrP0OmqqHH8PTOAbiVwCDmZ3gHBMbyNOPGqjMpgBkGFAE2iCSQeIj5DWfqhS5tNT4RIIDHkepSuRJH723dnT00LkkrDfw4KqG1EIMZdiPVlJ2BmB37DOnPiK1QUqrUkrK3R/wBim2JM4gSdvtrN9CyRaUKAho9RMSDkzJmRH1206qVRUpFgxmZjmcTgczIiCTbxxqe9gxu00VBsmTuu43Ge5nO/YaGpU5M+ZsN85GTG2/8Ar30FVIJ+IYBEGd+J3j/XI1cxa30kGATbMn9N+P3nUdOxHVuFdTXVrpFsqJMZkE8ge/10B03VteApLECLtj9IHbXVHqywJnIEYmSJzGDEb/fVTVagxTgTgm4Z/wDYxjj5aaMaVAk73OmrlWMoARuFnbkkz7atSmy1FIHpcgz8USRCR3z++eKVBqbhKioGxaRIkjbAPqG2I21bWpkL6fScQvIzvdx374+3OhUaPoOtZfEFDrY4DJJXFxUESo4Jxv8Am9tOPE6VNqDYCoaSlgEOCpui3cSWUSAdyeNZwVr+voPy7qT6pHxd7oJj5dtaPrgtXpOpdWBBDOpBBhAx9W+0YidVx/l2NEXaZ87oEEQSFAknmZgdsa0NBkPQu5uKU6oYwsnPoMdsNz9I5zZa26mZdcMuRz/bP9jzs18J6Z/4erJixS4UPEtA+FTuxCkfXS1TM62FzFQgDSdzbOJH1PE4/wDmnVOqRQDBAFVTazIAzekgqhO6yxMxvpGfUoLpJ5AMkDkntv8Arvp/4pVqN6GCG2mqIc4i0ZJIIj1DiI9tdxyGIo6Cv6WhLiGB3g4JP0i4/wC+NWtaIcIWPJiYx3ydv7bjVVSu4jKiDgbYHHy1OoruXhwomeyhu54/+/TU6thk2UpXfNl0HBA+pnET/vXHV1WbDFgQREkmM/cavbqCVAFMrHxMCTvyc/SD20BXZpEtPtz8/nH+NUirYsVuG+Z7T9dTXi0lIkuo9jx+uvdLQAY1P6ZwBkCJx3ET8++ielqny3PqJlfqcnj9yRoOtTMuqEsic28GDMkD5cZ1e9ArSp4JJqPK8/AluJngnb++quKBTW5X4aZrpdM3EiVwdyYAAgAA/bfTmsagNNDUS4MxL5jEFRGCxFx2zjiMLekrEuDasXBbgx3YRGdyMkj2+5PiPV/zFFNoBzJGBkwBIicQcnj20rb1bFcf5PmN/DDUp+a5slmBqFxMN6ptaQ0ZGdzIwJGgq8KXcm41S0qcYIODmJn/AHnivq6SXVSHUgFgsNklRBkDiRd9hoaqLo9SyF9gcAkbGDkEk6lTu7OfoDVJkoqmSc2rjYmMb4ydG3kohRRZbBe+/IIngASYkTj+9XSdXX82oaQF6whaVAaYI3IK/wDr399EN4exe1nOJFzWgDfHxQQTiZnmI102k969+h2nYP8AA+u8tpbIbGNo/wDHbtn23068R6xalBgGYXyRgSPSTvsPryV9pyd6qSqtduCQDE5BAnf9Z+8W+IdVKKlxExAO/wCZojn/AI1Lu03YceVxi0xn4j40lII5BYuVADQIAChsjIIKn2z7aVI0ywYqDnJ37jt+n+9BdQkorELHw3GABnkHG7b757avqqpKAqaivOQg3Uj4RktzB1Xu0uBJylIt6bq2V7TWhWAdgDmBO08fUbDfTHwfrleq8BGOyMvxHIwwiTMfFk7wO62jTUvUEP5aWxIJIkTv+Zvadj76u6ZUCu7BbiA0Msc4AHaIxGkyRi0wRcosqrVSoYVGZQTICgwsSByQcnedL6XTS+ZqA5UiPfG4GfeDjjXdSqWqESLW+LmNpMTiT/nVtWqVAk3cTEA42jP7nOqpNL1Gs5odIdhILT2gZbvtg8aZ9N1BptabWJAF2+RGRgmZEd8ncxAPQLTqXVHJAi1dx84O0Tjf7a4RlDhlFQBTycHjkxEwCcfpGutuW4+OTjJM58WpOGHZiVYmIB2BmdiI+x331UnS+Wt115XlSMRtsSV0f4tRUUlF7Z9cng4m0722k8n6TpYAUlzXqKJkMZmcECeSTjbVZAyRqTInVLVukEGcFfSQMYJg77d865r9M1b00abgockEE/8AkJg4k7HTF6rOCacPPxWiTvAmBG0HMD6TqeH+YCDVwJ9BwIifpaeTx31PVp3XQVqy9qTOq2m2ou7A5ODjOIOfT8jiI1VURiShzB9TMDHtHEj/AB7zopvMBuYi4EQwkSSRwY5x2POTrhldhBcR8RHvic8Y4zsdR1Ao48RzVohyrIoCrAEWiCcjcHI7mdaSn0UdEfymorBQBMelgBdMEmYP3+WR61x6WVruAYP1Pz47a13hXVXUYeYU+m5pDwoE2gkASJiBMZ31pxt6TRjRin6lU8sIMgCGgkGLcWkD5GO+mXhNlROoCrL+WzgMZMhWyoO+8DOJ50u6mjWBtUYQwIAx2EZ27/TRPh9HDrlFI9RuuLQG4nIE4iBv9BLStyNbnN+ArGXOSAoJPzb6THGp4lUOHCqAViJnEgSc7Eg/ffbVXSUGLKyKCAY2Fp5HpIj6YBjRLsoBRpYEqpyS2D8MERuDjj212yFQMvUsVktjfOR7Dt9NdUmBBggmJ4njMZgaoXpqDBir1YBgi5dp3mIJ+nfVfVimsBF9Uck/MEb7gHj3nXJJ7I6Qz6fqKcwyEsBNwIBMZYZmD75MAfTh/EW9MFVUzIWDHbHcgDOgKTmLgLowRBjIyY2G3I0B1ZdoMG33OujiTe5yfQKrDpiSSjEns7D+2NTVQKgfEv66mqU/X9wUjrqOnNFyjmAGIGQfTIzgwRB299Nem6uitiCGkMADBnA+RAP+NL/4L+SirTFysb2hBMyYkGXAGZJxtnRPR9LUpgOaDNTcABojEjImCRaIwO0Hss6a3f2KQh6BXSVlYtkj1gnAuJA3m6DmBmDofq+iZFH80l3OGhjjvEgqACONNQyQAKUnAFuNiMdh+v01XV6Ko7IbgLT3BH0UxIn3/wA6zxyU74RaWJ1Rz03hr+Z5QpuCv54hQAs5kQRkTxJGqh0iq0VFjJa1mzkQQbRg4nAJxpn4R4h1ADJU9VITNSoRm4nCrMZyYOBO20h+KU0Di0o5MC6B9YZdj7Y2Pz0iyS1uL/b3+xPu3YN09CiwchlBRiwjBBIUZOWIOBt7RqlfMVoQnJLWwDvntmTq3pq9smmomSGBAg4GQOB6uTojo6iMzLUpwwEEcfIMp7zjbB+enbau9x61IHpec1WMAriAMqP8gHfnOt34P06hJby2bksJH67fYaT9C9GFmjMAQSvbn3OMx/nTShVByuJyOP0P9/fWPNNy2qh4YUtxnUqjAAQQMemfsNdLXX/tH/qB+/330tr9Qsb3cQBGf3E50PeSZjA3j/X21lo6SimNqlZQPae37++lvi/QpXUiIJxdE47e2iumeRFsnjuN5O2deVatq5ERv/r2/wDumimvEh9Cq+hkKP4HE+Z57E8enEffIOp1X4arll9ZtnJxkTgRO3+9aun1oLYg5g/724/zq1OtUkiQI5/5Gr/ist2/oLGOJmR6vwXqbQFphp3XAjfMkwZ+8aD6f8O11QsWh1ebQMMsj79zPJ2wDrcsMZief0znP7Gp01V5wV2gAqT7k9uJzIGiu1ZEqSRTuYNmR6nwerXKrEGCpDbW4ULMQPTbk8ffSbxD8G9WlBLRTZgc+W0ggCJ2gjbnefnr6NXrkgKXWTvMBiBAmBsNhqml/wBrR23OMHfv75351aPa80fL6lJdnjLkxXR+C9QfQ5MBcQxmZWc/+pjcCcdtMur6WoiIpAQUwAoRdgMHnt/bWo6qpTWW3MxuYO+Y7nadD0/ERYTYCoiIEk4O0H/fOpy7ROTVo78Oqox9ZHBBIBU4GcDJPbBjvPz1QVZjKRcZUiMn3gTdEfuRLPxKgtSqYBjGNjP9i3t76r6WqXJZOnLwYBJtEHecE2ws4XkYxrRGW1kPw9cgFXoShpgMr3n02xGVJk5icEngAGTpj4NXKs63IVYWkoJEqAe0SQo7fD84Ebo6rgO6oSlQPkGIEqRwSB3xjQgZlrq1qg4NqpaIyrADjcH6avjabqw6NLs78ZHl9RUPpncSSQxumQsQRjBzudCVPEQCBYASCB5Y5J5DGI32ztjRniJLFjaX+G4RJZTIqDvggfQaHZVdbQlqlfMtUHIBEsQcxOJ2/vp3XUjLHbZX5oqWli5QDBXuTsTt30Z0PQmvCqLoEgID3Jyx+vM/PkH+CrKHZQ1npJRmtJJDLIgwIk7mc4301o9F1AiktlkC1ryoYSSLgAHJ4Cnt2OknJJbM7Hid7oEodLaHIVlCtaZyFkA8bGIiO/y1759lqiRIjJJE7SAIAzHc4Py0X/A9TNdadJWDkFrchYQLaGPOOMDI50v8Jo+abFp1C4u4K/Dlpjf5TMfpyaabu/8AQZY72VlbI1RrfTsTOZnOLrcA44PGqPFPB3pU1qO6hJAIyDJPAOWxnYYB3iSy6/pKtKbqbscAMq3jMYJzBmRB5B0DV6B3h6tIiApBaRzJ2BWI7kDO4nTwnw09gLE+GiN0CTlj2wDH6DU1ql6MDH8P1Pf/AKSnfO5M6mp9+vP90X/Cl9Fy1aWCuM42jAkWiPYR20TU6YcZncT75j2Gf01WoEhZDDOCxBJXAGMEdhjO2rltQFXaZgEMOQfkNs54nfWBjpb2R+kUA2gghfSeN9t45/T31U/SUwwhgSAGKzJwBJEZj3237a6ZgV7grsWmP6WkHAmMZ/wbaScPaptnbfiJOQOwEbzOdcvUKoX9b4GKjgmqxE3EGZJO2zCDJBgg4J2xqUvB6YEAidiYnaPnk7YIGdNLAcCYPvON5mcMSTAzga96NjuSSx3GCSQAfvGcAxGn1SoZpcg3/wCLRzIAAzE7RJ3iROBtyNEnwukPVYRxmZwexwTtn+06H6irdF5gKJtE5/7TaDOcDjjM6uoVFKytzKSSfiKgmAIxK49o/vpHJ1ZPvN/CtglqKCSoII2wAc8gR786pqV8mDvwYBHygRE/8b5lIsskGFAPw7RyYjMj3OoFBMYsKsCQRtE87nbkAi06m7YJyctih6bGSFMjeecEnPy9+TplR6YRjJjIGAARv7/L9dLqhaIU+kESLiJGZ5mALTPA+ei+kqeWvqLqipm9pwSd5ONvYZPvq0cUa3Z0IRRT1vWCQABMnc+534+xxrnogJAYjOx3+h+WBpd1aXAuXwwJpyYkKREggY3yD7Aa66WbZPJEHI/U50mTFXBly6lk1dBp1FBlUeoLOIJ5z7xH11y8qCO20ZGwzn3/ALnUTqkqK9IuFMSJIMWnn6yPlOquhf1FKqhakZFxiMepbpjByMkaV4nVoppT3iEfxRIiJWZOcgZO/v2/41zR6oKp+IMZ3P1mZJH+NcdUyiGtgNMRAkfIcQp+x0K4JETjk4+gj6b/AF0qiK5yixjTb6kbwZJM9ozOB99diuGg8Z3xE8gTOATznS4VIaJkkkyzFZGx3yBtk++2uxX+EeYFMhrgMe4icxj58Ro+IdZ5IY1epF9sglTDDcR/T89smJz21OpZSoMSSvJjnOwMxGcaXrWg4m2PuMCMmMe+ivDqoqBwVVMklZI5B4JlZHy3g6KdLgvDOpbHSUgp9VPtkkESM4wSATA3ydDdQ1xCimAB7bCAS1vHG8cZ1KtWINxO3wuANwYAJTO2Se3vq81VW3eQCeZkiRuDCjOfrG2iknuWU0wCpMli2LiqqGMbRJMxnXfSUQ0K62thWgywIDb42wTvyPc6KaooMG0jHxG4SMLn4f1J+WNe06jMSEg7Wi1sLHJJgKRsY4jOntLgOoo6mjRFodQtYekFptYXbypydsiY9Py1a9VAVuCQoMkkDI29Qj357zHJDBkcWlbZEBSCGFox3zIwO2PYcmyCIBaBJmBnYAQVPtkjA76XZ+YEesUG65AzlRA3gRkyMiMdpjVbbEeoGItAMkYxiBERv21eWEkgSDj0mAACDlJMn3O+SONe9RVRDnCgwCdpIjfABEncf20bDZKPXUSNyJP5efURgxlcEbQBn31SKyrkfHEAhhtMjEjc7D/5rumZILqtQLsWlfpJ+/udR6aLbCg2iGEJAzORzzkQeDMaDSCy/qusCqAGJAORT9WBg5WcgkCP1OwpodOiyLqgLDY5GIEEkfFjkjBjtHvR5JMC2TIPJj4thMdv776vMjibTdBCjc+ogwI0vhW0djkJn6BAYNOgT3YZ/XOppmnTMQLTI72oP0v1NU731DaEjhSGDIyD8rEsgmAQDMEgmZJ+mvOpUwALoAyAIByAMhTGfzMTcCcHVnTuDFoqXgGCWWcA4K7Kpu+LB+2PA6kCagVSSCqoSM4gki4yd4kbfIPTMekIifjRmYQWB95xEkbQIngfQiiGIsY43UEkBZ2BbA9vi+pA0MyA/CDbTiGEBQo/7gQBn8xN3fjVlKkwptLuqmWsAD8zJfJnYTOeZ1zcaKXXB6JuO0yTuBNoGbjAMb4HzOqSsqJJGJBEerI3nYjG/t8x4qUxsGF0NlZJAnIkgCcwPbVyVix2lgI9cRjk3C75TqblbsjKVljJNocBLpaQbpEAg4AA3/pOdcVmeAQduTZ8RG/pgDAk44PJ1KFQs5HpcGFnaR3wBtnPtHbXNSm59IYsFJBnsGMRPpJJnv776W99zvVHnU0HSCCCW9LWlYMzsQTmDG3Y6oaq6qyLJg/DJIJHEBsTNvvI2jV/UVLYQNaAQYYMDJMj07/YR7xnXj1abem0C31MQ0lmmNyJLEcTuR76rDlWDbUEdRTLBS9Mr6gd24WUlp9U8jO20DQjAFWU2VIMFhsSYMxb/YDbbRVdgXGSnqHzAzncm7J3ORxmdcde0RBuIE5MR98g7YjnnRyJjZOLRyGqKAPMUXLFuIxGIGJgZxG2+lVajVDbBlf4qcEgRuwM7kjeeds6Y0at+0jIkqRGIjJJEgD7anU0wwkkTJEXTAAxt3MjU1kae5Fy1ID8MqLWcU1Ugq3lw1xCDGMSODg/pnVnUVVb+XcHHCySU4kNAtMYuWNjpf13RVUINElTJJC87ZyTJkZid/sf09Sn6qbGsjYUAhGJJJlpUSwk4Mwdo9JnXFRa1xZSMWgrpuoNMMqQViQanxAjgHtOZjacjfXS1Ct4EfEASzCIAGQPUxBLKcwT7xgW5bltk8FcAjvJEDRFOqYAtB9yBjece1x++pScZcrcVZFLZkFryD6ioIJAJkZ2YbqYmQc50P1XhBkmm9uPSGUm4DEBvmNxMcxGrK/VU0KsZkmLhJgEbkr6gZjM4HGrXhYAqoRICy8yBk/C0EDAAicjHGholFXEDxxa2QvFN6bicKMTHfCcb/M/1e2iUqt5dxGCSBTPpbOC5ERbOJMbewk4OWFqzciyVacAZIKkXRPv3+eqIQ1KZCSSThJPqBwGGAw5Ocz9NJdrdCuNPk7bpVVmkNasEXAE8eq9SNsCIjvtn1abLDL6FIlZMN8wCCD7kn76E6hqwqEhg8ygDYgsDJYbADMngxOuE8RvH8xcpKEEEbTg/UA442Ol0yr39DtaQ0qdSo9ROYMsBxkDI95zyDGdD1RIMVCFFpJySVYR6SYMGTMmBnYTqno+mDq7q8ACKSev1EZgejIIBxBMsNR/EiavlsYcCAfygRMAkEBsSZ3250YwaexVSaVsMpVAwQU3AIYNDA4A2FlwWZG+TAOcZqZqpBYuagUklALiVDTLZwMc8dtLm8xXJtFUxMqQTOPaZ+fPvojpPEkW5P8ApkxMK3YEi24H4SZM4Ex20yjL4jxybhQ6gMVAOSbYUFoxkMzEZH9IMk+23h6yik2upGWZbSWBAFxtE8MNt599X0V8+iy0wq5DKAkC4MB6hHpYztnuManT1qJZVDPcQQxkiN4uItaD98ZG4M5U+EyjdldcpY27TExCkQJEggBhB4MZ9tWrlQ9lMIGgs1y5OxBk3Y+feBvoWvT6YOrF6tsWk0zKuSGgFrL7AGBjE5Ow1x/DCqzMrgMVhD5hIukZZBktB2OBdEYGmcVFbsZSRd1PUOrBlVbZAWT2i4AyF7mI9vnR1/W1qRBlTTIlUEfEZhTOfc43521eTTSnNVL6oMP/ACWgAgQsTYwjYQYJxtqihUKElkITd7RYQPSPgIbc49LAsDJ21SCVcD3fAXTVoB/n5yIpqRnbJIJ+w+WppU/X1mN1NmCHKiy+BwLrhMfLXujp9UNofky+qVJCIyWgTL0wBTiZCn4pgRKmGEe2vK1TzG9AjhkWJJAiIYGCR/5ZJzxqJRD+oF7SMEhckROJ9Ke0mdFVetNO4VQL5Kh4homQIgc5zOMDfXOW+xnVVb4KVrMlym5JEABIDe1xAyPsTGO1aNUuttLUyScrMC6N8YIGTB9hqN17utQlnalbCp6SSINxMgmJWTgduc09H01QD1AOwIKqCZOMkjMxnHz0Gn1olrvgPodEzeqUVQMtdJbtA2I5AMQPeRqxDTWAxBSSIJwRzdaTzHH3nQT9Uj/yqlFTIYkJWIZJGygkCcKxA9M+86r6amKlogBgsEEkCn2JYAEtE49QJkYxpNLe4fgNa3SNTRbvSciA0WHPpE5AIIx9hoZqIcraUxAtbAaD3JDEnGx9pGrP4ingi91CgAMzsLu9pUAGLuM98QAlAvKpaASC0Ai2djdaxEHGxO2edFIZ0X00UyV8wAMfTaAIkwQCWICm3B1Z1TqSzkkE7gYiZOboD7EYnH6deJhVHlguBTkzOMyZIENtGcEH9A8QFPqJByQBPYEnbjczsZzo11O1VsMqCrUJZAqMpGACCGOwLCVh52NokYJ0NVupypph1LFla3OYDeoRUJkxsZ3jVdSpULOh8wOqiAbQVtK73MIWNiCd+dWdEQFaqy1Kbgfy2xbUM+olYMHBE4HeY020kdfQoZKjMP5b2ElULwBiQ2IF20YjgYwBc/UhfRkYwCJkEzcCGi4Dg8cCMUuTbL1F8uIQQQLsTui5gmMSAMDE6481YUBmAkqz2Ez2tEwRgmSBuRxqMse+6ISg4v4ndRPhYqEjYnMj+0jsYyBpdRqpdUWpLMTKuhgh+IkYmfr7bacWYILoLRcL9yNyLZgGYx+yLVohqjd03gAbgW+onEjYTuNCE9LZRTa2Yq6fxJgbKgVAygSqAFwNjee8GfeeYhtWrCmoph5ESSGJlgTIP1B2zHffQtTw1H9N8HDAlt8iRtgxiRImN9Luu62pSNQwACLPJDBiAYIIYDLDBnYTGdadEcv5P0Ey4pRHiLcsjYiI39iYj5CffXrKqi2Ik8iV2MY/wTzxpL0/UNDGmreWuC7gQPVBIM7mBAwTE6bkhQsSVIAJOYkgYmcfPifbQ8WJ0SUtKI1Jy6jy14kgqoIhYx8M7HjfXbGojKiuolmg4Zd4kiLQcbDbIwZ1b1VIiQKyslsgh9hIBURvnnE/pobyKjo0G4QYUCLRgYIzaRgif7zpFLUNYdWp1LA1Qh0cj1EhBIkekCDMCIyJnJEALqqochCWM5MeoSI2Jzki2eOTOuqNjgUyVvJA/motqSvqtfJUzvjMb67V0LUyKYYqM3FbWgwIAEEEQIO+ddomlv8AwNKKaBatO6bGIkguVYAxI9I5VsH6+0QYevKqVrLKIGIYMxWpUgFQdm9THLEGewE6sqdSqsRTorTaYPoY2E/GQSZLW4hhiMGJ0DTDCgzyoRTtcC7WkCAgJJ4+40FJix1J0mW9F1dF1NRXWk6i61nge1szdnYACPYxqx6/UMRf/MpWs6Cbpyc4uMTJjce0jQnVnpyyNBA/LaLfV6ch1JyJ74IjcHRlLr281mFQtTgimlO2/LLcZAAIJBJEgTvEHTUv9/ZgU1/y9/ECfpPMAT003BVEAE+/Bi0CDdmTOZ1TX6g0ZpstR2GJqfAAbSsKZM7Y3NxA40Wr+U1VoWlCmBAGwgAWWrfmd43330yqqgRKjOazoQYuUohEgENaNxIgHmTtOnUq9UUhKMuBT0/j9PAsIcoV/LcCF4UNJYlgApB3ESTBsp+IVCqGx7FaHXysKSYtJEWVOZO8RzoY0emYVWFFWJQyXZypP9V3DY+HE5+Wg6VCkisq0m3C23yMMSCpGCR6TOQbZxOu042+H7+Yssj2djehSZTT+JlcloNySFJmNyxHeYiDsZ0bQ6tItqlom9FLQBkm0cGcRtpF0vVAlA5IYeuZgr6gpFh3mZPbI7aupdeKJnzBC0wtrAMpDCAkEMPUQAecaSWKTYe/8So0afiNwAFpsVgQVsj+37OppGvTdG2TjJESMQYj4vbXul/Dx6pfoiveT8/octWL1HBepfENugGD6SFU4wBGBznfRVbw001tFQOMMKS1C0MfilYCnJIntHbUrKDewRhUcsrv/wBNWLNwpZrZABJnnIHHvXdGKRVqgqpUaDmwqQMQLS0AHv34nDya4Xugytui/p6DYW9FZlJChVgwVlRwWtDc5g7a6a5HqKrMoGVPlLUYAZI9I4IuAnufbS9jUry1T+cC0ZdQN7heogzbkDi2QcjXPSvVUlaVSoApn0LGTjbgk98aVRa6r376jOl0CqXUurAUlqK7NBNouqMcDGZ7A54zovxDpatNhTMZBDA0h6B3FrwxAk/lj9NLeqpvbc4NyNaWqS2IgAruTk5mMjtBv6cFLzVlC0BVVvikZuAaVWIEweN4z1bWBN3Zc/iC2uge69QFVArLj+oTCKO2R9dcJ1VREWkYpoDcPRaWHcEjHzyf89J1LBSP4MVlbClTAWNsxnvx/gLun60p6wBTKksQByQdgY3+eI+eju+UFhFSoghOpLOCxLAZgiIlv/EHbeT2OrOo64P8YREOIsQGCw2RSA3e6TGO+fT5VSqlep5oD7sEQScABRMxxMjXVGhYWFlRLySodSVUQfUADJbgzt7jRVNApla/zJV7E9Ur5jgFQMABiCVkbD3B4yQtZGWiWuVFDKwaoVWwCQpqDnEQVE5yde16DU7WbqAWNMwjKSCpxbD7e4tEcao6u0ojipSpXKVq+WopMF7st9rrsOAY300JLoCKrklVVpKVCrVVibIKykiZwWAY4PsBmDjVXR0K5qitSkKxIAdTLenFM5JABEDORHOvOsoqUWpVaq1xNgKWAqB8XxSN9wD20NX8QNRT6yChVQstnBn+YxZVbaLQDEzOnnik7r5nMZdLQVqoXqAEeWZ2ZczECFbC7AzgjcewtWnRgeTUV2OCrwbjaSGAGbhliLcnbczZ4wtS2kalUMrGEKBcEqSVm43bTJid9cDqKi/GzXL6bTggAn0sCcCJxn9NQd9GI3Wz4BKtBjKMYIwFtA+HeTdJMdsaHpdBcQHgkn4G5j5zBkn3ydPqlJSxNKjcpIEsQbjAJC952wZn2kjkMFrFGUCqy22sSCsGQ0E5232+YjXRm1xt1GbklvuKKldKdSnSqDp6dNnF7t+WVLKxYNvldsfLfVrVlRv+qWAkCnaxER8WCYGTgcxk6s67pKIpmi4vJeUt2DSCHgBGiBGSQPVvIjIFqpBq1abeWxJBVCEWWJEbAZ2Gd/nN8cFk34+780TyY9rNYOnDQyoVpufzEBSwZhFw3zBnf350Z0fWKCEUhGLATNoYE5IZsrnjkd9Zzwp0ZFptUFNWXBaGAKkOTE4G4kTJx761H4doUasU2qEGWBgP61tNskmaYMnb276llhp5slihvbPP4eg7Mqu1pbggQYYBhiGUSIkrgnO50D4n0XlklQCjKCtrSGgRcDmZMngznGhaHhSUGCW1hUYxTujE5ywBAXYCJMzgA6M6XrwL0KNcSQWB+E/mVsZne6AZj6VUq62iqmqqQHT8XCmbnARSCrCO+QcnbHMxE5nTeqRUK06TLfTYswstVSAABadzgAkb7neNcU+kWQzUyYW0kpJ9QIJXJJORmeNKaXTS8GstBFEmozG6ol0AsAfUDGVDRAG+jKEHvEZprg1PV+ZXpK6PYygX75MiCAMqCQcwePnpR01UVqr1IliMC7kbyQY+h499xB13T3u1pLDatTDIrEQLrf5mIMxEwN5MH3q+vubzGqI7l7fTLsWiJ8uFMjbIEkETwIdxJbAnFfEIqKXJvUKfhYlmAeQMAHM5MW65Tw8hWQVCn9a5tMGGBjkY+0d9L/CulrVGYot7A+pWLKwnYwQSDkEgTkc6Kk+YiOIsMGAym6CTKlQTIMQRuAcaEouLpPgz927viyroq7KlRlNMKCpCMjkH8oAkiceokwfi3nNvh3VmtNM9FTqgksHvsm5QQsCO2BmJ3zqyszIcFXAgnYRBtIyZukzAGASffXPTU6daVCgHIDxlDnnJ3B/Yy6ntbXz90FSmnTCm8MpVWDS6VG9IuCuARBtHqxsTnttoLqvweyMzNVmlaAIiYLSTaCTIztMST8g18J6m9GpqzEHMCMg7k7LnJBgnJzM6O6bxQ0DbV6YO8teCDFpi6oIMXKRE5gnYZOmSktoS/wAFMc8blckZWv4lVuaKJYSctdP6Y9tTWmbx1CSTVgyZEMYztKmCflqav38v+v6naIf3BHVKGJV3dQloB3AXNoUGYYgDfG3bXIT+X6QpAJK3jEwRJ5P13Mdp1NTUGPJ+IKpUXSgWqGFWARaCJA2AB9JiBMH20X0niKtT8ynUZHJgU0Fge23kD0gDgmP01NTSpak2+jLNul8hP0HXU3irWVwCfS03gxLHNwqIDNptHPaQDafiCsjFaApFrlLCG9PKgTluJOI/SamqZIqxdTR70vVgAJ5QdakAu3oHP5EbJk/8nR9DwVC/ltWYVCTaBsd4kkGSe+M6mprK29VLr9h07Vg6ealVqQR6hAgL5oWDvINpWBG1uhui6nqOqJZKpDBLsGyIGACuQYJz+upqa0OKURW2eU7XQms7G1bAwJOTlRawYMCByAR/Vk688O6wU2DqTVM/nGDM3SCdxsCMDtqamhezQneOz3o+k8yaQCA1CSIQM1MGCzISVURbtH+j6Os8xWp0EaoIYOzsECgABIpiQxJAaeONtTU02p6WxoO5UE9T1nT2MlKpULW+pQAiBoglbUBaSVEMY2yND+E9P5xqHyy9qkMgqMLYAKmWbP5hEkCdTU1OS5+H8BpN176nkeVc6EWXKmLldiyiAYIXn5apppXqOVqOtJ2eTaAyQqrBiAzPGPUT/wCRgLqamu1UvkZZScVt75OfDat9SrRdkcISS4WJCgNNpAMyYiR9dwTX6E+lVBVKgFRgLGkRcPSwti2TBOI221NTTOK7yvh9DVjk9C9V9zPdd4dX6GvTcIjAm5BUhsSBlQYETMA77YybOq8fqV63nH+W8WzNwBafUsgkH1bdoEgDM1NacdZcSnJbkMnh2Qx/C/U2ioKvU1AxaZKXiLiTi4HcSPfXXiHmAM7dQr0y0G5CKjskkXRKCBkf7zqamoyim79UPDxY3fkQdbUUAulqlFZWuk+ogLEZHGZwBsNWdRQQU7/LuFUASGgYmGhgTIEY29PM6mpqNVuiLbhVdQbxXwgo6NTIe6Lqa/y1IEC0GMuQMsYySR7BM5pm6nazpIanWl3QECDeLEYntkCBgcTU1ti9Wz92aa8NjHwvxLqa4qUlphyXBYAqkgbZwTyd44jVXUVKIosqU6vqaHLusoc2hCoxmMzGCIziamo7OTVcJCc49b5Y26npHp0gj0lC06OJIux8MMk7kNIaZJBnfQDjqFow9JAimVMgepsAQrEDckwowR76mprNjyOUYtrkvLGmgtnZaidJWp0lLLbAF16gSPURyBPqE/XQDVHT0OsBHlCSGgqcxgemeMYOpqabIkmkuqsx9oitF+pX1nhdCrUepVALuxJkMecCbtgIGvdTU0iy5K/Mxe7if//Z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28" name="Picture 8" descr="http://steshka.ru/wp-content/uploads/2015/03/bereza_osenyu_kartinki_dlya_detey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187" y="741342"/>
            <a:ext cx="4529401" cy="254657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130" name="Picture 10" descr="http://www.rabstol.net/uploads/gallery/main/71/rabstol_net_wolf_08.jpg"/>
          <p:cNvPicPr>
            <a:picLocks noChangeAspect="1" noChangeArrowheads="1"/>
          </p:cNvPicPr>
          <p:nvPr/>
        </p:nvPicPr>
        <p:blipFill rotWithShape="1">
          <a:blip r:embed="rId5" cstate="print"/>
          <a:srcRect l="14085"/>
          <a:stretch/>
        </p:blipFill>
        <p:spPr bwMode="auto">
          <a:xfrm>
            <a:off x="4412907" y="3416140"/>
            <a:ext cx="4455121" cy="323987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132" name="AutoShape 12" descr="data:image/jpeg;base64,/9j/4AAQSkZJRgABAQAAAQABAAD/2wCEAAkGBxQSEhQUExQWFRQWFxQUFRQYFRUUFBcUFRUWFhUUFRQYHSggGBolHBQVITEhJykrLi4uFx8zODMsNygtLisBCgoKDg0OGhAQGiwkHyQsLCwsLCwsLCwsLCwsLCwsLCwsLCwsLCwsLCwsLCwsLCwsLCwsLCwsLCwsLCwsLCwsLP/AABEIAMIBAwMBIgACEQEDEQH/xAAcAAACAgMBAQAAAAAAAAAAAAAEBQMGAAECBwj/xAA+EAACAQMDAgMGAwYFBAIDAAABAhEAAyEEEjEFQSJRYQYTMnGBkSNCoQcUUrHB8GJyktHhM4Ki8RVjFjRD/8QAGQEAAwEBAQAAAAAAAAAAAAAAAQIDAAQF/8QAKREAAgICAgEDBAEFAAAAAAAAAAECESExAxJBBCJREzJhcZEFQoGx8P/aAAwDAQACEQMRAD8AHNvNSWzXV0RQ7Xa4eWNo6oujq8aiFdq012FqPFKnQ0lZADXPepbtqoyKvICNre21v97qC9bxQW87orIax2lya793QuiNM7aTTiA4tkUVZueddFalt2aNAsjma6KVObUVw1DJrBnSh2tUY8VpCKajWCW7MGmSWsVwY8qmtNillEKkB6u0JoZrVM9QoIoKaMUZs409jtSrqXUAiuEAMk2wcDcT8QBjgYz86a6hiLbbMuRtQf42wv6mk2s06IwRIK21AnMbj4nIkZP+5oii/T6c2woZiJBuNk+ksQOe2c9q5RMZ5ME+fntou1Cq5IzG3Jj4jH1xPyipEIAjtIYnGTH8hP8AKkUfdZvB103Si2JIG8iYnMAgf8T5zXekEttxJJySMN/ER54x8h350nUoRztXxMqAzDEBfh3TxHiPqQKH1ept2UW5dkuQSihoeRgSB2/99qLYyQr9sOpWyRYtAfhk73jDXOIHoIiaj9jehW7t4PeB92oJVcQ7LnM/kEZ+Y9aO9kvZffGo1EC34mhhMgcMQfyzwO5Hlyd1G+tx9lsC3pV2yQBufbwoPdZ7Dk0U6wbY4bVHUO66cBVz7y9AUEcHb2Ax2/8Ac9vTW1QIq7lbduciS8eRPb14+1DHVBEAUBQ0EJM4OJuHtOft3yajtC5fWCDb4CjbAAzOSZGDzml6/IbMvLO23Y8BDkNtyoEDJfueB9T9RuuuTYIt3BbXdtZgBN1jEqOY+WZAorUaRLKGGO4Zn4SFxubzAwfniqjq+qrLbVfGAxJ+EnIB5HAo/gwN7rTr4WRmIwWMqSe5jtWUJb6oFERPOeBkzgeXasp/cTwek3Emg7yVYLmmpbrdPFCUWFSF1tooi29DMIravXC1UiqeBkIYULetxROgWSKO12jxNdaXZE26YjIkUvv6czTNVgxUtzT96KAA6M02tXIoJrMGanLUrdMolaCrbyaaae3SrRjxU8t4FWgrJTwR3kilV1zOKaajNCWrE07iIpAJsFqnt6cimKWaxkij1QO7Blt10pAntRWh0fvdxZhbtIC1y63wqBn6n0qe70S7qCjoBY0akgpclbt8R4bryMCeEbHfBo9LRlNJ5EVzqVvIkn7QfrOPtVb6l7SixBe0SCeVYHHnkCmX7Pum27+pv2bqHZbe4DDGBkhApHyY/aKbftI9gANM93SEsEG57Jlm2gZa2eSeSQfp5VDpOEl8HqPl9FPgajFqfhvK/wCf6KzrfaO3ctBtM0ueFPhYOcAOM8GD6+dQaJTHi55J7EnnmqD0nV+7uq3ac/KvRba+QmRP34JPlTyjR5qlZAol4KnaJO4/CR3H6D+xRl1AAFHxEAtAJI5CqY+v61JpbQwOAuXY+ksBxxyaV6/UG5cCJ4S53E48CeccEkY+9KtD0EaPTtdnau7kpIIVVgHc3EySDHkBRo9ntPbIu3mm3bHEQtxs5ySWMkf2KYXbiaOxLP4mCqAJ3FeQg/xsSSf83pVT61rHZt90FrgAK2t3gsiPDu/iuQZ29qkrbKNJBvtH7Wb1ClYU/BaAkye7QRz5c/KoOjaK58bndcA3eL4LakfE3YeH++xg9l+gG4xuXDB7scqoPYebenr6U812rtwVR2topwBO52/jZoO7t8p+lUwhVbOxfVY2KzFpDXHgsRx4TulF5zBOPpUN3WbYCHaBJJ3QoB59T2HrUzLCS2SBJYx68xye1VzqWvg+EGB8QgQBI8Xme44+9SlKykY0T9d6jNsg+EMANrYZl/iKj4V8h3qmu5OORJIAGfnH0phrrhYkkyzZYnJPrjAFat6cQCIbmSf5D09apxqlbE5XbpCsWHOdp/8AL+grdNbmvYnAWPke2Kyn7/gl0Pcrtql+s08imrioLi1ZokmVLW2CKBtmrPr7GKRXrO01y8nGrKxkHdLfNPLmVqs6e5BpvY1cim43RpZF2sSGqaw24VzrjNRadopJOmOlaJdTbgUC75preEilGpENSMrHQfom707sPNINEcimyGrcciPJEMepbVuobJqUvXQQMc0t6j1K3a+NgP1Mee0Zque0ftlB93poY8G4Yj/sB5+Zx8+aplzWlp3EhskkmST5/rT9fkWz2f2OtJrXOpdZ01s7dLZbI3ITu1FxeDcJGPLHkKR/tp9r9saeyxDEfiQSIHanfsh1W2untqg2oygrLgmTkggDwxntXjPt3B1l2HLAkmdxcfJWgAj5YrSeTJF2/Y3tK37oMXJCNjkfED+telWtY0+YNfPvsP7TfuN1ywJtXAA+3lSDh4+pFemD2stMm604ZeCwPGJg+RqE3krA8t9uOgto9XdTafdFi1po8JVvFtB8xJEelWz2SvBtMju3GMiZKkqo/Tn1pL7Ue1R1K3bJDFZBTA+MMDxEx2o/oFhrWmXeNmCMkT42JxH9fI+dBv2hSqQ1u6hQWLkbBkiY3N2UAHg8T/PNE9J0aM4ZwVZgGaMwVUEc9gJMHzoCzZwpKb/zgbfEAO0EwSBzxwfnXXV9cQm2GRrkqi91tfnd4/NH865pSvR0QXlmvafqyb7Ztj8XOwt4hbXu0HlzH6Cl/TOnm8xZzttJlmOefMnljn9ah6J0w6ly2QoCkswJ2oIAnuWPl3+tWa5ZT3Y4AyEViDtmPxLmYLHB+wFVVRQmWyK5dFwBU8NlY2oD8RIy7HmPXvPFRCHwoELljEeHtmfT15E1wLnvHCWyGAzuAgEgjOQJ+h7VnWXUL7oEnzA+K40/CPQcmpN5yVSxSAuvdSSPdgsTypDEAHBnB5Hr38u6XTdPYrvMkLM4JEfmkHk+nOPpTKzoEXxuJBOS3xH0AzOfOjddrRbtl2G0YCIPy+UjiaXt4Q1JK2V57YEkiF8uJ9TPHypXquobvCg2r59646hrmun0JwPvk0R0bpPvWBM7ByfOPyiumMa2crlbwCrZuHIBj5VlXlbYAgAQKyiaj0+4aDuPQ79QHnUY1QNZ88RFxsk1ORSXWnFOGuAilGvzxSympDRi0LmaptLcM1ytg1Np9Ka5u9Mp1wGESK4ZKNsWMVzetRXQ0mhE6ZyuVpb1G33o208VmqWRU4q8FXgWaG5mrHpzIqrDwtTzR38Vr6s1dkNZiqH7de0viOltNHHvm+f/APOfKMn7edWP2h6x+76d7n5h4UHm7YXH6/IGvI0ckljuYsSWJOSZyx+pNdfG7VnNyKmSleZ+2R/PtXRAIA2jHlg/U0T0rpdzUsRbBIUSzRPcCAO5yBFXvS/s1vKltjtUMCzlj8CqcsTxxBx51VslR55+6XYlAxVTJABMccgfSu+q6C8oV7qMA/wswwfSfMYxzV29jfaBdJrxbsy9i66Wm3R4mLbQ6jsJP2r1/wBtvZ63rdI9pgAQCyED4XGRA/vmkk6GSPKvZT2f0ur0zXntAti3liTCRBJAHimfoBVK6v7KtZuP+73Dt3ERJBgHAkc/Wrj+zTWtZvXtHcUg+J/kylVYR8jP0rnqF0BrhEiGaO+ATmPPj71GWJYLRpxKLY6jdRtm1S4MSyjcPnBirHqrxdUGG4hTEl4iD6SDUHXeis5tuGC3j8fO0KRKmAJwOT5H0rjoBZ0eNism1ndiDtQ90I7lgM+VK2qsaKbdDWz1B7YYuiq2VnCmCOYHoPKtaDQPqXO5j4xuuOw+FOVT5cmPM0LprLam5AAFtTJuEAek/wCKMfWn2qZEt7Qpt2vzXDE3f8QHJGRzA4qcVWWUl8IhuahUi1bVvdgmcgAyMvcnJYjgcDnngXWarfIX8pY4An1zGefPyzXDahNrFDtA2qsiT4jn9P54rfvlsrv2GcwCD4s87f69qWUrGjFIM94bSKJ8ZEnEbQfzT58x5VBb0iuzuWJiFgScdkE49eOTNc/ub20Fxl3KfiE7nZjkczC4Ak5zPqOOr9SKKqBPxXA2hRKoD8uI5pR7BLr20uEkFnwTHwos+pALYOeYAqp9a6odQ/8AhE7flPJPnRnWX8OxPErN4r25vxHjML/DgRPlUfSOkNecIoxI3nsq4kk+dWgkssjNtuiLpvSbl0yFO0mN5gKAOTnmrhasC2oVcACP+abXLAVQqiAMAeQFBXrdMpWK40CxW6m2VlEAV+8+tSJqPWkl7VRWWtZXJRay3aRp70w/dgaqWl6lFMk65AyaeKSAxq2kFbFmKB0/V1bvRi60edJKCZshVoRWX0muBqR51zc1Q8xTK0qEaA7lrNcuJEV3c1K1wt0UO/UbYu1diutJcimdxARQNxAsk8DJ+QoPlUhoqim+3vUveXksg+G2pZv87DH1Cx/rNJ+jdPfV3rensr+LcO0eQHLOx8goJPypfq9V7y49w8uzN8gTgfQQK9V/YFoBOp1RAkbbCHuMb7kfObf2r0YKkkcc3bs9W9nvZzT6GyiW1EqoDMRlmwWY+pImqR+1/wBpfd6V7SNDXT7sR2UyWOPQR9RVs9pOuJp7L3HMKoJNfNntR19tZeNxhAzsX+EHz9cD7Vtg0O/2bdON3W2XYgJbbflgCzL8IC84MHjtX0wl3FeC/sw1Nm3tEj3hE4X+Z7nj7V7fbuSo86WY0SvdV9nLY1Z1i4fYVdY8Jn83z4+leWdW1W9iwX8JDLbRul5MAdyYAPMTXs3UrsK3yI/Svnq5dS9cVAdqW0LHf4Q7jxAL/Cx8QBqO3b8FV8IZnqt1w90WmYsAoYMCQvHwgYUwMial1HSy4G0kOSsrtwZAgeQCwSB25+T32S0ijT3L93eSXVLUDdtEeNyRlgJAyRnmu2tIpbaZLFtxJJPIlQ3c4EwIE9qm7b/BZJRX5OdDpVK+7ztUCWJgNGBHcqOAO5+VAdRIngFpnxQAoIAWQRmf4Y/lRvX9R7q1t3HewKzIEKcCOMTjtwarKuLawo33BBAHwjcQBuMwMkD7VpPwCC8h2ktnF12LEmFEAL6kKOBjnyFcajq4DlSV38ruJVSImCYwIGPOhhfOxpAM+EeIDAABEA+ESDj1FIOoFQdxEscBRzOMBfOglbC20rH+r9q1FosXb3nAA+GR3UeXBz5fSkmmW5qWa5dLKsbgxJURkST5Dy9an6L0diZcTcPY4VVbGMHtP6c1nWdQfe+4SPdqViIJYiCQR2+VFVdR/kDurf8AAN1NgzKqSVBhYWATwSB5EwPofOr90LQrZtBQBPLmIJbuTVZ9null7nvWEIuLfkSCc/fP2q5WT51p4VAjuyK+KDZaPvUMaaGgT2QbaypqynFK+OkOeTRmn6H86uFvTr5VLbtKDRUEDuypnoZ9aE1HR2HnXoiWlrH0yntR+mhfqM8sbTXEOJqdNY8ZmvQtT05SOBSLqHSwBipy4hlyFd/+TI7muT1UnvXGu0VJ7mnYGpdUN2LDa6hNH2NSarGnDjtTfQajImllGwpj0aulPtF1HbYueZG3/Vg/pNM/CRVQ9uH2qiA/Exb7CP61uLi9yNOVRKezV7l+x7w9NB87t2fnIH8gK8PP86u/TPax9H0u2lqPeNdugTnHxF49JUfWvROQK/a77QF7o0qnCQ9z1aPAv2M/UV5yTUut1b3Xa5cYu7GWYxJMAdvQD7VzpbBuOqLyxCj5msE9L/ZH0wO5faDtE7udoPb5mK9rS5Aqqex/Q10mnRF5iWMRuaMmrGl2pzY8QXrV8Kmf7zma8Rs9BYC014lbfeYe4EJnfs+IwDgDMcDsfTfbbVfhbVOWZV9fGyg/+O4/SqHr2RtSHJ3MsgSAeI27Yg4k/KRxFRLIZLqHtWV01tgwBun3gAlwzs67gciBA254PM4j0V7dCgtuGeT4juH2kxz/AMiIiWCpknxYyADIgnyEH78+XP701sYYbz8T5GwHhieCSeODU2yqQVqemtcJbUOEBgxbYlgBGCwwvGIk88TS43twYWwLVlSDMndcIyHLzmCML5ie1DdY6szKti1gsC1xzloHOe5Pl6jioX6pt2W2QgGIAYQSJWTiTkD0x6UM1ZsXR1r+oWzbIAEjaJEb4Awx/iP3jFA9KNtQ1x13PuAUwNqgxkEkyTMmik0I8a5zjGTLH4R6AGjW0iWfEQP/AK1/KW7OQfLdFTU07LS43FJsE6l1Y2ldbeWMbnEDLAxtj5HOO8Up9n9IXuAkwTJY5JCz4m/59a71hFyLazJYsSccyST5xPOOKsnQ9Etsbu7ACPIDj7/7V0cawcvI8jZFCgKBAAAA9BU9s4oPfmjrAxS8gYEd1sUMTU+pMUC1yjDRpIlrKg97WU4pY9JqJo5ap/SOoRg1YbWroQlgRoa22rtmpct/1qRblVsWia9cpZqbk0Y2aE1CRQeQibVKKHXSKTRmqoRbmRXLPY6Ch0sRSzV6MocCrBprtRa9Zp4rAzK4NewxFVP2o1pe9/lWP6n+dXkaYE1VY0wXVXbp/HX3J06Zy5dixZeGWAoI8vnVuFZbI8jLN/8Ag6CzuuMFC7X3kgAoRLc/T715/wBXvqzwh/DXCeRHdgPX+gr07S/tH02oGzUWwk/EGhk4JwfoM47Um1P/AMPdt32S2VZELwpcE7yMIJiVYqucCe4q7ZJI86Nes/su9k1QfvN5ZuH/AKakfAM5Pkx/T70j/Zp7LnUP764oNpJ2giQ1zEsPlH3+Vev2lVBtHApWxkgtB/wKg1l/YDP1qC/rQv0qle2XtIUstsMuTA+3NRlKysUaudSXVX7yq/4lseAciYiY75I+lCaPp5dht784iO8zAMfbnigPZe2LmttXwIBt7Ygr4yhBUE4aT38oByM2W7qYVlVVQSQzA8s3OR2mpzqKRWFtsg0G0IyqyGGIZxIQCTgsfrQF7KuLZAQA5IChyskESMKCOe/yFQJpEe4XA3xtU3BO0xgC2vBM/m4FI/bbqfFqww2ZDxyzGP0+uamve6RR+xWzrQMttS67yzkbzAGG4VBB8QJ7evbFOuj6WzdBc4IG0OSASMkgBicSD9jSfUKG2Az4YgQFB5EERzkY7x9KLW4LS5RS5gANtwseKCBmOZyc0s/dg0JVkbtZt6dfenAEhe7Fz2I8yBHpVNu697t53ZiyidsmYiYE+XMUb7RdRF29aiYULCiCrE45ieQRn0oU6a3bJugEKZXZ6iJhu4mjBJL9hnNydhHSdCWfeeOPuPh/T+5qwCaD9n9ORa3Ny5LfQx/OJpiErpWDnNIM00070sNGadqnMaJmsNLGGaY6ul7mtAMmcxWVqKyqUJYo096KZ6fqkYpEr12r1OqFLTZ6lR9nqNVSy+KmF+ODWtmLna1gNdXLwNVG11AjvR1jqAPeipmDdZbnilgHipg12aHCy00k43kdMN0wit6jNdWuKnt2ZzWixpIUas+7tux7KTSDonSLOt0t4PcS3e98nu2IG4Iqbo5kgh2+q+lOva7ULasNu/MQn3Of0mqDp+l7lW970Wpc27ZK3MsokwygweMdyTXZDCOaextf9gro3Bb1q5cVdxRTGODLHAHhfJ/hrPYzqCJYv2mtoTd2hrjHHuo8SEekSP8AN6Chugal9Pc1Ft1a47obLJuBQiRu3nPb+oqcaUid2WOTAjPoOwqHNzKOD0vQf06fqPd4X+z0PSddtWrQVSAAMADaAIwAKgf2pXbuJgY/uK821TMqkgmBknn71x0zRXdTG4lLIyz8YntPJn++1LGTkr8C+p9PHhl1eWXLXe1nvYFsyfhj6/39qj0unja1+cZW3gNB/ingfPmlXvbWnldMNhMBrz+K4f8ALPwj5D7UILjXI3kkD1MnMySeT6/KkedCxjWxl1LqirdDKCEBBBEiGExs7k+tcXerNqTs2gAnnK7vMsowe58qXMQxAPAxMEwPIAef61KupHw2gQeCzEbiI/LHwiSPXNZ6BSTHV3UkAW7UlB4WOAx58PmPtmk2q6ZuuSpBOBGPBESCPn/zRehDbSrIGDcAkYPLMAPOF7zjniGOhth95UABJ3MZgHgNJ9JHPapxbi8Gl7sC6xdNu2zNDXASrCRuKxhufWCe1QXLlxoghhHjRgCAQRA2HgQn8/Ojeqa4KVSzBcAOWBlN7A7gB5RHlO2udDdREYXCBcaXJOJUn4QPmM+cUG/I8YEWnBYliolicgfCV8MqO2F5k9vnULr+9ahUX/pJPy2g5wMAniudV1FjuS3JdgFUDKqm4lufOVExgVYei9K/d0gwXOXP9B6Cq8UP7mS5JeEEBIAAEAYA8hXQrpzURNVJG2FE6UULuorRtSy0NHZLq0xShwZp9eGKU3EzQgGYPFZRG0VlVJlLvkoYNaS9VkvdK38ihrnQgO1BKxXhiy3qKmGoos9GFB3tCyVnCjJhCGa2TGa502RXd0RU2sGDrWvxmi9He3Gq77yKb9EMn60mRovJZtHb3UxArWltgLUWpvhASe2adKh27KV7aXBdv7G/6WnRrz+rkEW0+ZP9al6ULFgBC/vja2lXdfw0c+JhY82LtO7OFgUv60EuXlsPcFr3hN685jJMC1bBOPvgRNa01lQ5IZbir8FySV2gcxAE48z9Kfkk1Cy3o+KPJyUyXVSJC7FBPwqu0SezHzzWDRAAl2zjAnnyzyf7xSPVdUX40lrknaSItp/jA/M3lPFDPcuFpe4SQcknA+lc30G8tntT/qsIe2CsadWIGy0o3bjLA4EDOY+Q+1WLS69bltrQTYSgVV2kLuA4D98x96qfSyWuE7C7YO6eI85HHHPlVo0motonxNuAHiVR8Ugc8LnvxTSj1j1PK5PUPl5u71r/AAK//jhJZwW77QSYHaTz9ajs6YDdJ8A8U8wDwCee8RzRw13jHvVDmCQdg3YOd0bfuT/OtazqVvawCBPJAq7pIO7aR8J4yaXtI0pQSwC6pto2pEbhukTGAY7idpzM81DcsErJULuG4eWeSFyP7xPci/rFYL5DBIZczEhv9Knih/3tGnaDEnvO0mTERLCSBOOaysg2SrcCqdolgJyACoxncOYBnnzrLupuWgVC+JhPnDNPM9o/QVz0xlfZuAIVbh2SfERMdj/tFRWkJYtcDFiY4JO3jHkP9qNJbAleTVi6EJkSQJLPn/DMx5ziibupEb43MeFAAJ7Y9AaEtrN1gV+FVX/vBLQCR3Ef6Zqw9F0O4lzyPhxx/h+mKzSuxuzoJ9ndALSMzqvvLkFjzGPhE/M0fcuA0HedlMEVJaaaeM2RaOri1EaJVZrT6enUkzAkUVoq5Nut2MGtJBjsaEYpZqUzTENigdVzQ4wzIIrKjNytVYkNrSgHNFjTqa51emnIqKwxFPoTYSenKaV6/pnkKfad5FTNYmm2Jo851XT2UyKFJ7VfOo6CRiqlr9LtNSnAdMVXLdPPZ+yRk0PpNPuIFWG3pwoxU+o8Q795gUr1eo3n0oTqWsjFJOq6/wB3Zf8AicbFzwTyftNZKxm6K11y+Ll644zuY57bQAFAHyH60Rb1bCyJwXOwT3UfH8hkD7+VC9P0nvbqoTC8u3AVFEu0+gB+sURc6mLt5io2DK214VLa/wDT4zPn86rNKqF4ptN06sI0mhHu2JB3AyPljv2Nbt2fdopBBYlWiFAKmCMmfSmb5tKR3zjHqO/l9cUt06kEwDt4ILDMjzj+nlXNbbZ0YVE+hR1UqqliDJKHEnkT34j6d6nZmsqrsCghgO4O+CcxONqmi0e1aA3sVCYME/HnyHiEgxz2rgaNta6hDtFsM4mWJWM7pjJngTiPKg6kwdcYBHvMHb8OFCDglYnK4zkRwe857VC1t7onaNoMBifF+Id6z5xP6iaY63aTd/MGXbgRLp4YGZHH6ms0mst2IS5AYqWAgbRBiCfU8fKl/SN1XkS6mzJ8Uo3ExKEiImJ7j1+VHpqWI27QCQBIUsrYI+gH9+kuvNp/gcKzCV2qSpHltxie4ofS23UujBl2McAMZxIAbgEjPyijtZAt4JF0i24LEbEAkRtG7Mj5RFdW+oBzNtW2LPijmI4Hf6+tBXrRZC1xhIMFQcx6cciitFaUKEDDOYkKT8xStKreWUt6DNJZ2gktO7dcYEnJPhXt5CPrFOen9SQgKPD6cUDdtbVC+QzE9+RQZ0vlTw+Sc2tFpLK1D3tL/CfpSbSm8uPiHrzTvSBm5x86q0mSyRWbhUw1Fm8KnOiJGRQl3REcfap/Td4HsxrnlXIE1EFIMUZZtGnadCp5Je1A6l6am1AzS2+uaSDyUllABFZTFdOKyq2ydDddSDQmqJ5FC271R37+Oat2TRHTC9Pr4pha6gDVMvakg4ojSatpqPZpjbLkLu4Ug6tp5ruxq2rbOW5p+2MgoA6dag02e0SK40tnNMVAikbQ6Ktd6S7tNU/2kf8AFKA4teH/ALzz/fpXp/VOoLZsu4ywEKPNzhR9685s9I97qRZLTEtecfxES0H5+Gn462CbvAtP4enY/mvCPUWw2f8AUR/4+tcezWzeQ+d2FHYkdiZwfLzpn7RaaGG2SijYv+EKCIPc8T/7pd7P6FnusoMGBPBMTzB5peylFmSfZFks6QoCqmeI4OSMHmDx3rWl0aswImBuLjjg8iMc+XpUqkqt1TgAHOIwoI3Y9Gz9PlDdvq1tROwhYbwxJPiJ52/UjjECudN7On4INUguPagFkDF4J3RIhQB81ByYmfOrV01jafYsi7c2jKGEtnNxo44U96W+yvSLd1WuG6A+yR4oIKGVUr6Y5+2K0kpqrdwsd4uBmVlAZbZgPHAB8XB5jmt8IH5BOsaUC9cC7jeEE+OGBVj4j24I+X0oHV9AvkDddDdwFYnaCciPPHHyq/8Atrpgl5GYAgqwEAArkN4s5BgiDVUTQKF3PC24mCQrcyWRTLATHAHBxQtx0Gk0L+i6EW7ttomCpdic/EG/Ubafdc1QN5hbA2nwtgiWHxEjsZMUs6LaW5dvISd4t23QHd41Rhk5AMjHymt6e2bu8uSpNx2ADE7F3khRjgCMj1pZX5G40C39ObkbQPySO4/zecj+lSaOyWldsERJIwF3Hwwe5jmidNpov3EAA3Ip5kRxuI7N2j0Gaf8AT+mgCOcySeSfM08I3vQs5C42/Ou7dkU2v9PIoe3o/On0yZJpNMPSnFjTLHahNPbAok3KPdLYKCdlQ3LANQjVQc1KdTinU0BxYLc0Vcfu8UQmsWpt6mmbAkCODQlzTkZpqWWguoX8YqRVAXvKylz6jNaprFoKtDw1CNPJrq7f2igRrc81KFtXYHSCb2iHlWWrXlW9xYc0NuKnzorjaA5IJuX9tHaG6G70i1MtxW9OWTzpeRP5DFl1t2hFcXkpDY6k2IzRK6pjzU+udjo11jp7FVdZJQllUfmciF+0k1q57PvptHdZT+KQblwjvGSB8hNN9Froiak691QDTuRBnEHjPauiLio0SknZ5mdzW5YkZ2nPIOTKrx39M1r2fsH94eQQArBXAja2CJ2x2HlxNEdJJ23CTO475xABmJ+cTA8uKNS2EGG2k/H4pJJiY7gRGT5HyqXam1Q8aaRzcRgSTBXIKZIYkmB+h7Hml2uAJA8UMRkBZABEgbec+fn6ZdakswJMSMAwGJMKckY7GgNBck7Qu1hPPccwoBxkSJrJrwU8UTdHZbS3bjFrnuysJHLThCD2Phx/YDv9TuNd3fEHJGfFCwCVwe095jGKd3LY9y1uF3FkMBiSIEcDDcDJMjNJyFV5UDccuxYgLuI2iBM7gJx5SfU4YtUh5rrjmzYd0K2huKmA5LeJllxllxjHnng0ubUs1x0ddwIBDCQvG1sHnLII7RxxTrW6cPbQBveIo2qzHahjcZFscrLRu4xA5oZtFGEWYzuGSO/MYEDz7UpSPyLdH08JcR7bGVkBSXdArAgqATjme0bah6rf33RaT8jbmYT5H4WHJGZ45onUXtm1QZJBMZMEQJPkZbAnMGpdFa2rvaJIhRgTJMkj5QZ9aCts3gM6Towo3QNx5xH1+dO9Ldg0ktawAVyNfBmavpUiO3ZbHcEUFcuAUpHVcc0O/URNJkahwXmu1M0nXqIqReoClasZDZbIqPWEKMUrbq8UJqNezdqaKYsiQ32nFELqGAkmgbZaJgxMTGJ8p8651V8x6cT65j+R+1UYqZNe6qQeagvdRkc0mZWck58/kPOuLqMKVIdtBzXPWtUlbUv5VlN0YvZFn6hS1Oa3WVPi0JLY/wBDxUOrFZWV0+BDnQDxVPrRWVlcvMUgRaHmnKisrKm9lY6O1oLr3/67/wB9jW6yqiS0VXqGL9wDA2NgYGN0Y+goq+Mz391cM95F3B+YrKysLHQL01y1sSSfEOTPPNH6BRtOB3/RkisrKC8lI6GXXlH7w+B/0kb/ALjtlvnnmg+tKBpnIABm1kYOWIOa1WVl9wVoe9Gtg2rkgHbaTbjiTJjy4qqe395kaFYqC0EAkAjGCB8z961WVoeDS0zWktgWgAABu8vRKM6ofxI8gsfasrK0fuDyfagWaHuNmtVlUJoJtHFd1lZRiFkVG2eKysreTGEUbZURWVlVgSmE2HI92ATAuSB2nw5+dMrt1gs7jM28yZ+NP9hWVlFiClNQ5vEFmI2jlieLqxRLsTskk/jA/UFgD9gK1WUsdjMY6DNtSc8/zNZWVlXJH/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34" name="Picture 14" descr="http://img12.nnm.me/5/8/9/e/f/1a6c5311f57c93ee214ed10cf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808" y="3837686"/>
            <a:ext cx="3552395" cy="26642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 useBgFill="1">
        <p:nvSpPr>
          <p:cNvPr id="11" name="Прямоугольник 10"/>
          <p:cNvSpPr/>
          <p:nvPr/>
        </p:nvSpPr>
        <p:spPr>
          <a:xfrm>
            <a:off x="4487187" y="2961230"/>
            <a:ext cx="4529401" cy="32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Листовой </a:t>
            </a:r>
            <a:r>
              <a:rPr lang="ru-RU" b="1" dirty="0" err="1">
                <a:solidFill>
                  <a:srgbClr val="70AD47">
                    <a:lumMod val="50000"/>
                  </a:srgbClr>
                </a:solidFill>
              </a:rPr>
              <a:t>опад</a:t>
            </a:r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 - детрит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34949" y="3416140"/>
            <a:ext cx="3626675" cy="32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Слон - потребитель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388309" y="6309320"/>
            <a:ext cx="3571392" cy="293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Дятел - потребитель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4412906" y="6352564"/>
            <a:ext cx="4455121" cy="32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</a:rPr>
              <a:t>Волк - потребитель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16416" y="6650648"/>
            <a:ext cx="606655" cy="2058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33450" y="115888"/>
            <a:ext cx="8210550" cy="92233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Литература и источники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323528" y="1052513"/>
            <a:ext cx="8461697" cy="4392711"/>
          </a:xfrm>
        </p:spPr>
        <p:txBody>
          <a:bodyPr>
            <a:normAutofit fontScale="85000" lnSpcReduction="10000"/>
          </a:bodyPr>
          <a:lstStyle/>
          <a:p>
            <a:pPr marL="271463" indent="-271463" algn="l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Бурозубка обыкновенная 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www.nyf.hu/others/html/kornyezettud/mm/kornytud/termved/tgy8/vsorara1f.jpg</a:t>
            </a:r>
            <a:r>
              <a:rPr lang="ru-RU" sz="1400" dirty="0" smtClean="0"/>
              <a:t> </a:t>
            </a:r>
          </a:p>
          <a:p>
            <a:pPr marL="271463" indent="-271463" algn="l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Листовой </a:t>
            </a:r>
            <a:r>
              <a:rPr lang="ru-RU" sz="1400" dirty="0" err="1">
                <a:solidFill>
                  <a:schemeClr val="tx1"/>
                </a:solidFill>
              </a:rPr>
              <a:t>опад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hlinkClick r:id="rId3"/>
              </a:rPr>
              <a:t>https://yandex.ru/images/search?source=wiz&amp;img_url=https%3A%2F%2Ff1.upet.com%2F6_6GtlL1GLDx_D.jpg&amp;p=3&amp;text=</a:t>
            </a:r>
            <a:r>
              <a:rPr lang="ru-RU" sz="1400" dirty="0">
                <a:hlinkClick r:id="rId3"/>
              </a:rPr>
              <a:t>листовой%20опад&amp;</a:t>
            </a:r>
            <a:r>
              <a:rPr lang="en-US" sz="1400" dirty="0" err="1" smtClean="0">
                <a:hlinkClick r:id="rId3"/>
              </a:rPr>
              <a:t>pos</a:t>
            </a:r>
            <a:r>
              <a:rPr lang="en-US" sz="1400" dirty="0" smtClean="0">
                <a:hlinkClick r:id="rId3"/>
              </a:rPr>
              <a:t>=147&amp;lr=11339&amp;rpt=</a:t>
            </a:r>
            <a:r>
              <a:rPr lang="en-US" sz="1400" dirty="0" err="1" smtClean="0">
                <a:hlinkClick r:id="rId3"/>
              </a:rPr>
              <a:t>simage</a:t>
            </a:r>
            <a:r>
              <a:rPr lang="ru-RU" sz="1400" dirty="0" smtClean="0"/>
              <a:t> </a:t>
            </a:r>
          </a:p>
          <a:p>
            <a:pPr marL="271463" indent="-271463" algn="l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Дождевой червь </a:t>
            </a:r>
            <a:r>
              <a:rPr lang="en-US" sz="1400" dirty="0">
                <a:hlinkClick r:id="rId4"/>
              </a:rPr>
              <a:t>https://yandex.ru/images/search?p=2&amp;text=</a:t>
            </a:r>
            <a:r>
              <a:rPr lang="ru-RU" sz="1400" dirty="0">
                <a:hlinkClick r:id="rId4"/>
              </a:rPr>
              <a:t>дождевой%20червь%20фото&amp;</a:t>
            </a:r>
            <a:r>
              <a:rPr lang="en-US" sz="1400" dirty="0" err="1" smtClean="0">
                <a:hlinkClick r:id="rId4"/>
              </a:rPr>
              <a:t>img_url</a:t>
            </a:r>
            <a:r>
              <a:rPr lang="en-US" sz="1400" dirty="0" smtClean="0">
                <a:hlinkClick r:id="rId4"/>
              </a:rPr>
              <a:t>=https%3A%2F%2Fzotan.ru%2Ffiles%2Fimages%2Fitems%2F1%2F1835zeb170788.jpg&amp;pos=91&amp;rpt=</a:t>
            </a:r>
            <a:r>
              <a:rPr lang="en-US" sz="1400" dirty="0" err="1" smtClean="0">
                <a:hlinkClick r:id="rId4"/>
              </a:rPr>
              <a:t>simage&amp;lr</a:t>
            </a:r>
            <a:r>
              <a:rPr lang="en-US" sz="1400" dirty="0" smtClean="0">
                <a:hlinkClick r:id="rId4"/>
              </a:rPr>
              <a:t>=11339</a:t>
            </a:r>
            <a:r>
              <a:rPr lang="ru-RU" sz="1400" dirty="0" smtClean="0"/>
              <a:t> </a:t>
            </a:r>
          </a:p>
          <a:p>
            <a:pPr marL="271463" indent="-271463" algn="l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Беркут</a:t>
            </a:r>
            <a:r>
              <a:rPr lang="ru-RU" sz="1400" dirty="0" smtClean="0"/>
              <a:t> </a:t>
            </a:r>
            <a:r>
              <a:rPr lang="en-US" sz="1400" dirty="0">
                <a:hlinkClick r:id="rId5"/>
              </a:rPr>
              <a:t>https://yandex.ru/images/search?p=10&amp;text=</a:t>
            </a:r>
            <a:r>
              <a:rPr lang="ru-RU" sz="1400" dirty="0">
                <a:hlinkClick r:id="rId5"/>
              </a:rPr>
              <a:t>беркут%20фото&amp;</a:t>
            </a:r>
            <a:r>
              <a:rPr lang="en-US" sz="1400" dirty="0" err="1" smtClean="0">
                <a:hlinkClick r:id="rId5"/>
              </a:rPr>
              <a:t>img_url</a:t>
            </a:r>
            <a:r>
              <a:rPr lang="en-US" sz="1400" dirty="0" smtClean="0">
                <a:hlinkClick r:id="rId5"/>
              </a:rPr>
              <a:t>=https%3A%2F%2Fwww.eagles.org%2Fwp-content%2Fuploads%2F2016%2F01%2Flanding-eagle-western-wyoming-800.jpg&amp;pos=418&amp;rpt=</a:t>
            </a:r>
            <a:r>
              <a:rPr lang="en-US" sz="1400" dirty="0" err="1" smtClean="0">
                <a:hlinkClick r:id="rId5"/>
              </a:rPr>
              <a:t>simage&amp;lr</a:t>
            </a:r>
            <a:r>
              <a:rPr lang="en-US" sz="1400" dirty="0" smtClean="0">
                <a:hlinkClick r:id="rId5"/>
              </a:rPr>
              <a:t>=11339</a:t>
            </a:r>
            <a:r>
              <a:rPr lang="ru-RU" sz="1400" dirty="0" smtClean="0"/>
              <a:t> </a:t>
            </a:r>
          </a:p>
          <a:p>
            <a:pPr marL="271463" indent="-271463" algn="l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Кузнечик на лугу</a:t>
            </a:r>
            <a:r>
              <a:rPr lang="ru-RU" sz="1400" dirty="0" smtClean="0"/>
              <a:t> 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bigslide.ru/images/5/4168/831/img15.jpg</a:t>
            </a:r>
            <a:r>
              <a:rPr lang="ru-RU" sz="1400" dirty="0" smtClean="0"/>
              <a:t> </a:t>
            </a:r>
          </a:p>
          <a:p>
            <a:pPr marL="271463" indent="-271463" algn="l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Водоём</a:t>
            </a:r>
            <a:r>
              <a:rPr lang="ru-RU" sz="1400" dirty="0" smtClean="0"/>
              <a:t>  </a:t>
            </a: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www.regenerative.com/wp-content/uploads/2014/06/photodune-4413433-fish-pond-and-green-trees-around-s.jpg</a:t>
            </a:r>
            <a:r>
              <a:rPr lang="ru-RU" sz="1400" dirty="0" smtClean="0"/>
              <a:t> 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/>
              <a:t>Кузнечик на лугу </a:t>
            </a:r>
            <a:r>
              <a:rPr lang="en-US" sz="1400" dirty="0">
                <a:hlinkClick r:id="rId8"/>
              </a:rPr>
              <a:t>https://yandex.ru/images/search?source=wiz&amp;img_url=https%3A%2F%2Fpresentacii.ru%2Fdocuments_2%2F4f88959978b36c86b0ac884f4ae0816c%2Fimg15.jpg&amp;p=3&amp;text=</a:t>
            </a:r>
            <a:r>
              <a:rPr lang="ru-RU" sz="1400" dirty="0">
                <a:hlinkClick r:id="rId8"/>
              </a:rPr>
              <a:t>сообщество%20луг%20картинка&amp;</a:t>
            </a:r>
            <a:r>
              <a:rPr lang="en-US" sz="1400" dirty="0" err="1" smtClean="0">
                <a:hlinkClick r:id="rId8"/>
              </a:rPr>
              <a:t>pos</a:t>
            </a:r>
            <a:r>
              <a:rPr lang="en-US" sz="1400" dirty="0" smtClean="0">
                <a:hlinkClick r:id="rId8"/>
              </a:rPr>
              <a:t>=132&amp;lr=11339&amp;rpt=</a:t>
            </a:r>
            <a:r>
              <a:rPr lang="en-US" sz="1400" dirty="0" err="1" smtClean="0">
                <a:hlinkClick r:id="rId8"/>
              </a:rPr>
              <a:t>simage</a:t>
            </a:r>
            <a:r>
              <a:rPr lang="ru-RU" sz="1400" dirty="0" smtClean="0"/>
              <a:t> 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/>
              <a:t>Кактус в пустыне </a:t>
            </a:r>
            <a:r>
              <a:rPr lang="en-US" sz="1400" dirty="0">
                <a:hlinkClick r:id="rId9"/>
              </a:rPr>
              <a:t>https://yandex.ru/images/search?source=wiz&amp;img_url=https%3A%2F%2Fi.artfile.me%2Fwallpaper%2F21-10-2013%2F1920x1080%2Fpriroda-pustyni-trava-kaktusy-gory-pusty-759539.jpg&amp;p=2&amp;text=</a:t>
            </a:r>
            <a:r>
              <a:rPr lang="ru-RU" sz="1400" dirty="0">
                <a:hlinkClick r:id="rId9"/>
              </a:rPr>
              <a:t>сообщество%20пустыня%20картинка&amp;</a:t>
            </a:r>
            <a:r>
              <a:rPr lang="en-US" sz="1400" dirty="0" err="1" smtClean="0">
                <a:hlinkClick r:id="rId9"/>
              </a:rPr>
              <a:t>pos</a:t>
            </a:r>
            <a:r>
              <a:rPr lang="en-US" sz="1400" dirty="0" smtClean="0">
                <a:hlinkClick r:id="rId9"/>
              </a:rPr>
              <a:t>=84&amp;lr=11339&amp;rpt=</a:t>
            </a:r>
            <a:r>
              <a:rPr lang="en-US" sz="1400" dirty="0" err="1" smtClean="0">
                <a:hlinkClick r:id="rId9"/>
              </a:rPr>
              <a:t>simage</a:t>
            </a:r>
            <a:r>
              <a:rPr lang="ru-RU" sz="1400" dirty="0" smtClean="0"/>
              <a:t> 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/>
              <a:t>Тундра </a:t>
            </a:r>
            <a:r>
              <a:rPr lang="en-US" sz="1400" dirty="0">
                <a:hlinkClick r:id="rId10"/>
              </a:rPr>
              <a:t>https://yandex.ru/images/search?source=wiz&amp;img_url=https%3A%2F%2Fds01.infourok.ru%2Fuploads%2Fex%2F062f%2F0000544e-81f087bf%2F2%2Fimg5.jpg&amp;p=2&amp;text=</a:t>
            </a:r>
            <a:r>
              <a:rPr lang="ru-RU" sz="1400" dirty="0">
                <a:hlinkClick r:id="rId10"/>
              </a:rPr>
              <a:t>сообщество%20тундра%20картинка&amp;</a:t>
            </a:r>
            <a:r>
              <a:rPr lang="en-US" sz="1400" dirty="0" err="1" smtClean="0">
                <a:hlinkClick r:id="rId10"/>
              </a:rPr>
              <a:t>pos</a:t>
            </a:r>
            <a:r>
              <a:rPr lang="en-US" sz="1400" dirty="0" smtClean="0">
                <a:hlinkClick r:id="rId10"/>
              </a:rPr>
              <a:t>=89&amp;lr=11339&amp;rpt=</a:t>
            </a:r>
            <a:r>
              <a:rPr lang="en-US" sz="1400" dirty="0" err="1" smtClean="0">
                <a:hlinkClick r:id="rId10"/>
              </a:rPr>
              <a:t>simage</a:t>
            </a:r>
            <a:r>
              <a:rPr lang="ru-RU" sz="1400" dirty="0" smtClean="0"/>
              <a:t> </a:t>
            </a:r>
          </a:p>
          <a:p>
            <a:pPr marL="271463" indent="-271463" algn="l">
              <a:buFont typeface="+mj-lt"/>
              <a:buAutoNum type="arabicPeriod"/>
            </a:pPr>
            <a:endParaRPr lang="ru-RU" sz="1400" dirty="0" smtClean="0"/>
          </a:p>
          <a:p>
            <a:pPr marL="457200" indent="-457200" algn="l">
              <a:buFont typeface="+mj-lt"/>
              <a:buAutoNum type="arabicPeriod"/>
            </a:pPr>
            <a:endParaRPr lang="ru-RU" sz="1400" dirty="0" smtClean="0"/>
          </a:p>
          <a:p>
            <a:pPr marL="457200" indent="-457200" algn="l"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141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К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К 3.potx" id="{98C0F1B6-898D-4314-950D-D4CE2FCB961F}" vid="{B188BDD0-7C84-4149-BD9B-C7C0EC9B49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316</Words>
  <Application>Microsoft Office PowerPoint</Application>
  <PresentationFormat>Экран (4:3)</PresentationFormat>
  <Paragraphs>86</Paragraphs>
  <Slides>8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ПК 3</vt:lpstr>
      <vt:lpstr>Презентация PowerPoint</vt:lpstr>
      <vt:lpstr>Повторим, что знаем?</vt:lpstr>
      <vt:lpstr>Составьте цепь питания</vt:lpstr>
      <vt:lpstr>Повторим, что знаем?</vt:lpstr>
      <vt:lpstr>Повторим, что знаем?</vt:lpstr>
      <vt:lpstr>Назовите производителей, потребителей и разлагателей</vt:lpstr>
      <vt:lpstr>Кто есть кто?</vt:lpstr>
      <vt:lpstr>Литература и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24</cp:revision>
  <dcterms:created xsi:type="dcterms:W3CDTF">2018-09-23T07:13:02Z</dcterms:created>
  <dcterms:modified xsi:type="dcterms:W3CDTF">2018-09-24T16:22:47Z</dcterms:modified>
</cp:coreProperties>
</file>