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Masters/slideMaster5.xml" ContentType="application/vnd.openxmlformats-officedocument.presentationml.slideMaster+xml"/>
  <Override PartName="/ppt/slideMasters/slideMaster6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theme/theme3.xml" ContentType="application/vnd.openxmlformats-officedocument.theme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slideLayouts/slideLayout46.xml" ContentType="application/vnd.openxmlformats-officedocument.presentationml.slideLayout+xml"/>
  <Override PartName="/ppt/theme/theme4.xml" ContentType="application/vnd.openxmlformats-officedocument.theme+xml"/>
  <Override PartName="/ppt/slideLayouts/slideLayout47.xml" ContentType="application/vnd.openxmlformats-officedocument.presentationml.slideLayout+xml"/>
  <Override PartName="/ppt/slideLayouts/slideLayout48.xml" ContentType="application/vnd.openxmlformats-officedocument.presentationml.slideLayout+xml"/>
  <Override PartName="/ppt/slideLayouts/slideLayout49.xml" ContentType="application/vnd.openxmlformats-officedocument.presentationml.slideLayout+xml"/>
  <Override PartName="/ppt/slideLayouts/slideLayout50.xml" ContentType="application/vnd.openxmlformats-officedocument.presentationml.slideLayout+xml"/>
  <Override PartName="/ppt/slideLayouts/slideLayout51.xml" ContentType="application/vnd.openxmlformats-officedocument.presentationml.slideLayout+xml"/>
  <Override PartName="/ppt/slideLayouts/slideLayout52.xml" ContentType="application/vnd.openxmlformats-officedocument.presentationml.slideLayout+xml"/>
  <Override PartName="/ppt/slideLayouts/slideLayout53.xml" ContentType="application/vnd.openxmlformats-officedocument.presentationml.slideLayout+xml"/>
  <Override PartName="/ppt/slideLayouts/slideLayout54.xml" ContentType="application/vnd.openxmlformats-officedocument.presentationml.slideLayout+xml"/>
  <Override PartName="/ppt/slideLayouts/slideLayout55.xml" ContentType="application/vnd.openxmlformats-officedocument.presentationml.slideLayout+xml"/>
  <Override PartName="/ppt/slideLayouts/slideLayout56.xml" ContentType="application/vnd.openxmlformats-officedocument.presentationml.slideLayout+xml"/>
  <Override PartName="/ppt/slideLayouts/slideLayout57.xml" ContentType="application/vnd.openxmlformats-officedocument.presentationml.slideLayout+xml"/>
  <Override PartName="/ppt/theme/theme5.xml" ContentType="application/vnd.openxmlformats-officedocument.theme+xml"/>
  <Override PartName="/ppt/slideLayouts/slideLayout58.xml" ContentType="application/vnd.openxmlformats-officedocument.presentationml.slideLayout+xml"/>
  <Override PartName="/ppt/slideLayouts/slideLayout59.xml" ContentType="application/vnd.openxmlformats-officedocument.presentationml.slideLayout+xml"/>
  <Override PartName="/ppt/slideLayouts/slideLayout60.xml" ContentType="application/vnd.openxmlformats-officedocument.presentationml.slideLayout+xml"/>
  <Override PartName="/ppt/slideLayouts/slideLayout61.xml" ContentType="application/vnd.openxmlformats-officedocument.presentationml.slideLayout+xml"/>
  <Override PartName="/ppt/slideLayouts/slideLayout62.xml" ContentType="application/vnd.openxmlformats-officedocument.presentationml.slideLayout+xml"/>
  <Override PartName="/ppt/slideLayouts/slideLayout63.xml" ContentType="application/vnd.openxmlformats-officedocument.presentationml.slideLayout+xml"/>
  <Override PartName="/ppt/slideLayouts/slideLayout64.xml" ContentType="application/vnd.openxmlformats-officedocument.presentationml.slideLayout+xml"/>
  <Override PartName="/ppt/slideLayouts/slideLayout65.xml" ContentType="application/vnd.openxmlformats-officedocument.presentationml.slideLayout+xml"/>
  <Override PartName="/ppt/slideLayouts/slideLayout66.xml" ContentType="application/vnd.openxmlformats-officedocument.presentationml.slideLayout+xml"/>
  <Override PartName="/ppt/slideLayouts/slideLayout67.xml" ContentType="application/vnd.openxmlformats-officedocument.presentationml.slideLayout+xml"/>
  <Override PartName="/ppt/slideLayouts/slideLayout68.xml" ContentType="application/vnd.openxmlformats-officedocument.presentationml.slideLayout+xml"/>
  <Override PartName="/ppt/theme/theme6.xml" ContentType="application/vnd.openxmlformats-officedocument.theme+xml"/>
  <Override PartName="/ppt/theme/theme7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908" r:id="rId1"/>
    <p:sldMasterId id="2147483974" r:id="rId2"/>
    <p:sldMasterId id="2147483986" r:id="rId3"/>
    <p:sldMasterId id="2147483998" r:id="rId4"/>
    <p:sldMasterId id="2147484010" r:id="rId5"/>
    <p:sldMasterId id="2147484022" r:id="rId6"/>
  </p:sldMasterIdLst>
  <p:notesMasterIdLst>
    <p:notesMasterId r:id="rId16"/>
  </p:notesMasterIdLst>
  <p:sldIdLst>
    <p:sldId id="256" r:id="rId7"/>
    <p:sldId id="315" r:id="rId8"/>
    <p:sldId id="313" r:id="rId9"/>
    <p:sldId id="314" r:id="rId10"/>
    <p:sldId id="316" r:id="rId11"/>
    <p:sldId id="318" r:id="rId12"/>
    <p:sldId id="317" r:id="rId13"/>
    <p:sldId id="323" r:id="rId14"/>
    <p:sldId id="319" r:id="rId15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xmlns:mc="http://schemas.openxmlformats.org/markup-compatibility/2006" xmlns:a14="http://schemas.microsoft.com/office/drawing/2010/main" val="000000" mc:Ignorable="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xmlns:mc="http://schemas.openxmlformats.org/markup-compatibility/2006" xmlns:a14="http://schemas.microsoft.com/office/drawing/2010/main" val="000000" mc:Ignorable="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xmlns:mc="http://schemas.openxmlformats.org/markup-compatibility/2006" xmlns:a14="http://schemas.microsoft.com/office/drawing/2010/main" val="000000" mc:Ignorable="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xmlns:mc="http://schemas.openxmlformats.org/markup-compatibility/2006" xmlns:a14="http://schemas.microsoft.com/office/drawing/2010/main" val="000000" mc:Ignorable="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2000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xmlns:mc="http://schemas.openxmlformats.org/markup-compatibility/2006" xmlns:a14="http://schemas.microsoft.com/office/drawing/2010/main" val="000000" mc:Ignorable="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xmlns:mc="http://schemas.openxmlformats.org/markup-compatibility/2006" xmlns:a14="http://schemas.microsoft.com/office/drawing/2010/main" val="000000" mc:Ignorable="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xmlns:mc="http://schemas.openxmlformats.org/markup-compatibility/2006" xmlns:a14="http://schemas.microsoft.com/office/drawing/2010/main" val="000000" mc:Ignorable="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xmlns:mc="http://schemas.openxmlformats.org/markup-compatibility/2006" xmlns:a14="http://schemas.microsoft.com/office/drawing/2010/main" val="000000" mc:Ignorable="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xmlns:mc="http://schemas.openxmlformats.org/markup-compatibility/2006" xmlns:a14="http://schemas.microsoft.com/office/drawing/2010/main" val="000000" mc:Ignorable="">
              <a:alpha val="43137"/>
            </a:srgbClr>
          </a:outerShdw>
        </a:effectLst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xmlns:mc="http://schemas.openxmlformats.org/markup-compatibility/2006" xmlns:a14="http://schemas.microsoft.com/office/drawing/2010/main" val="FF0000" mc:Ignorable=""/>
    </p:penClr>
    <p:extLst>
      <p:ext uri="{EC167BDD-8182-4AB7-AECC-EB403E3ABB37}">
        <p14:laserClr xmlns:p14="http://schemas.microsoft.com/office/powerpoint/2010/main">
          <a:srgbClr xmlns:mc="http://schemas.openxmlformats.org/markup-compatibility/2006" xmlns:a14="http://schemas.microsoft.com/office/drawing/2010/main" val="FF0000" mc:Ignorable="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xmlns:mc="http://schemas.openxmlformats.org/markup-compatibility/2006" xmlns:a14="http://schemas.microsoft.com/office/drawing/2010/main" val="66CCFF" mc:Ignorable=""/>
    <a:srgbClr xmlns:mc="http://schemas.openxmlformats.org/markup-compatibility/2006" xmlns:a14="http://schemas.microsoft.com/office/drawing/2010/main" val="008000" mc:Ignorable="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 horzBarState="maximized">
    <p:restoredLeft sz="15132" autoAdjust="0"/>
    <p:restoredTop sz="94682" autoAdjust="0"/>
  </p:normalViewPr>
  <p:slideViewPr>
    <p:cSldViewPr>
      <p:cViewPr>
        <p:scale>
          <a:sx n="117" d="100"/>
          <a:sy n="117" d="100"/>
        </p:scale>
        <p:origin x="-660" y="17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86" d="100"/>
          <a:sy n="86" d="100"/>
        </p:scale>
        <p:origin x="-1302" y="-78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2.xml"/><Relationship Id="rId13" Type="http://schemas.openxmlformats.org/officeDocument/2006/relationships/slide" Target="slides/slide7.xml"/><Relationship Id="rId18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1.xml"/><Relationship Id="rId12" Type="http://schemas.openxmlformats.org/officeDocument/2006/relationships/slide" Target="slides/slide6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Master" Target="slideMasters/slideMaster6.xml"/><Relationship Id="rId11" Type="http://schemas.openxmlformats.org/officeDocument/2006/relationships/slide" Target="slides/slide5.xml"/><Relationship Id="rId5" Type="http://schemas.openxmlformats.org/officeDocument/2006/relationships/slideMaster" Target="slideMasters/slideMaster5.xml"/><Relationship Id="rId15" Type="http://schemas.openxmlformats.org/officeDocument/2006/relationships/slide" Target="slides/slide9.xml"/><Relationship Id="rId10" Type="http://schemas.openxmlformats.org/officeDocument/2006/relationships/slide" Target="slides/slide4.xml"/><Relationship Id="rId19" Type="http://schemas.openxmlformats.org/officeDocument/2006/relationships/theme" Target="theme/theme1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3.xml"/><Relationship Id="rId14" Type="http://schemas.openxmlformats.org/officeDocument/2006/relationships/slide" Target="slides/slide8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User\&#1056;&#1072;&#1073;&#1086;&#1095;&#1080;&#1081;%20&#1089;&#1090;&#1086;&#1083;\&#1050;&#1085;&#1080;&#1075;&#1072;1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7"/>
    </mc:Choice>
    <mc:Fallback>
      <c:style val="7"/>
    </mc:Fallback>
  </mc:AlternateContent>
  <c:chart>
    <c:title>
      <c:tx>
        <c:rich>
          <a:bodyPr/>
          <a:lstStyle/>
          <a:p>
            <a:pPr>
              <a:defRPr/>
            </a:pPr>
            <a:r>
              <a:rPr lang="ru-RU" sz="3200" dirty="0">
                <a:latin typeface="Arial" pitchFamily="34" charset="0"/>
                <a:cs typeface="Arial" pitchFamily="34" charset="0"/>
              </a:rPr>
              <a:t>школьная</a:t>
            </a:r>
            <a:r>
              <a:rPr lang="ru-RU" sz="3200" baseline="0" dirty="0">
                <a:latin typeface="Arial" pitchFamily="34" charset="0"/>
                <a:cs typeface="Arial" pitchFamily="34" charset="0"/>
              </a:rPr>
              <a:t> </a:t>
            </a:r>
            <a:r>
              <a:rPr lang="ru-RU" sz="3200" baseline="0" dirty="0" smtClean="0">
                <a:latin typeface="Arial" pitchFamily="34" charset="0"/>
                <a:cs typeface="Arial" pitchFamily="34" charset="0"/>
              </a:rPr>
              <a:t>мотивация</a:t>
            </a:r>
            <a:endParaRPr lang="ru-RU" sz="3200" dirty="0">
              <a:latin typeface="Arial" pitchFamily="34" charset="0"/>
              <a:cs typeface="Arial" pitchFamily="34" charset="0"/>
            </a:endParaRPr>
          </a:p>
        </c:rich>
      </c:tx>
      <c:layout/>
      <c:overlay val="0"/>
    </c:title>
    <c:autoTitleDeleted val="0"/>
    <c:view3D>
      <c:rotX val="30"/>
      <c:rotY val="2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stacked"/>
        <c:varyColors val="0"/>
        <c:ser>
          <c:idx val="0"/>
          <c:order val="0"/>
          <c:invertIfNegative val="0"/>
          <c:cat>
            <c:strRef>
              <c:f>[Книга1.xlsx]Лист1!$A$1:$A$4</c:f>
              <c:strCache>
                <c:ptCount val="4"/>
                <c:pt idx="0">
                  <c:v>высокий уровень</c:v>
                </c:pt>
                <c:pt idx="1">
                  <c:v>внешняя мотивация</c:v>
                </c:pt>
                <c:pt idx="2">
                  <c:v>низкий уровень</c:v>
                </c:pt>
                <c:pt idx="3">
                  <c:v>негативное отношение </c:v>
                </c:pt>
              </c:strCache>
            </c:strRef>
          </c:cat>
          <c:val>
            <c:numRef>
              <c:f>[Книга1.xlsx]Лист1!$B$1:$B$4</c:f>
              <c:numCache>
                <c:formatCode>General</c:formatCode>
                <c:ptCount val="4"/>
              </c:numCache>
            </c:numRef>
          </c:val>
        </c:ser>
        <c:ser>
          <c:idx val="1"/>
          <c:order val="1"/>
          <c:invertIfNegative val="0"/>
          <c:dPt>
            <c:idx val="0"/>
            <c:invertIfNegative val="0"/>
            <c:bubble3D val="0"/>
            <c:spPr>
              <a:solidFill>
                <a:srgbClr xmlns:mc="http://schemas.openxmlformats.org/markup-compatibility/2006" xmlns:a14="http://schemas.microsoft.com/office/drawing/2010/main" val="7030A0" mc:Ignorable=""/>
              </a:solidFill>
            </c:spPr>
          </c:dPt>
          <c:dPt>
            <c:idx val="1"/>
            <c:invertIfNegative val="0"/>
            <c:bubble3D val="0"/>
            <c:spPr>
              <a:solidFill>
                <a:srgbClr xmlns:mc="http://schemas.openxmlformats.org/markup-compatibility/2006" xmlns:a14="http://schemas.microsoft.com/office/drawing/2010/main" val="C00000" mc:Ignorable=""/>
              </a:solidFill>
            </c:spPr>
          </c:dPt>
          <c:dPt>
            <c:idx val="2"/>
            <c:invertIfNegative val="0"/>
            <c:bubble3D val="0"/>
            <c:spPr>
              <a:solidFill>
                <a:srgbClr xmlns:mc="http://schemas.openxmlformats.org/markup-compatibility/2006" xmlns:a14="http://schemas.microsoft.com/office/drawing/2010/main" val="008000" mc:Ignorable=""/>
              </a:solidFill>
            </c:spPr>
          </c:dPt>
          <c:dPt>
            <c:idx val="3"/>
            <c:invertIfNegative val="0"/>
            <c:bubble3D val="0"/>
            <c:spPr>
              <a:solidFill>
                <a:srgbClr xmlns:mc="http://schemas.openxmlformats.org/markup-compatibility/2006" xmlns:a14="http://schemas.microsoft.com/office/drawing/2010/main" val="FFC000" mc:Ignorable="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800" b="1">
                        <a:latin typeface="Arial" pitchFamily="34" charset="0"/>
                        <a:cs typeface="Arial" pitchFamily="34" charset="0"/>
                      </a:rPr>
                      <a:t>3</a:t>
                    </a:r>
                    <a:r>
                      <a:rPr lang="en-US" sz="1600" b="1">
                        <a:latin typeface="Arial" pitchFamily="34" charset="0"/>
                        <a:cs typeface="Arial" pitchFamily="34" charset="0"/>
                      </a:rPr>
                      <a:t>2%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800" b="1">
                    <a:latin typeface="Arial" pitchFamily="34" charset="0"/>
                    <a:cs typeface="Arial" pitchFamily="34" charset="0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[Книга1.xlsx]Лист1!$A$1:$A$4</c:f>
              <c:strCache>
                <c:ptCount val="4"/>
                <c:pt idx="0">
                  <c:v>высокий уровень</c:v>
                </c:pt>
                <c:pt idx="1">
                  <c:v>внешняя мотивация</c:v>
                </c:pt>
                <c:pt idx="2">
                  <c:v>низкий уровень</c:v>
                </c:pt>
                <c:pt idx="3">
                  <c:v>негативное отношение </c:v>
                </c:pt>
              </c:strCache>
            </c:strRef>
          </c:cat>
          <c:val>
            <c:numRef>
              <c:f>[Книга1.xlsx]Лист1!$C$1:$C$4</c:f>
              <c:numCache>
                <c:formatCode>0%</c:formatCode>
                <c:ptCount val="4"/>
                <c:pt idx="0">
                  <c:v>0.32</c:v>
                </c:pt>
                <c:pt idx="1">
                  <c:v>0.53</c:v>
                </c:pt>
                <c:pt idx="2">
                  <c:v>0.14000000000000001</c:v>
                </c:pt>
                <c:pt idx="3">
                  <c:v>0.01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174514944"/>
        <c:axId val="174520576"/>
        <c:axId val="0"/>
      </c:bar3DChart>
      <c:catAx>
        <c:axId val="174514944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noFill/>
          <a:ln w="38100" cap="flat" cmpd="sng" algn="ctr">
            <a:solidFill>
              <a:schemeClr val="accent6"/>
            </a:solidFill>
            <a:prstDash val="solid"/>
          </a:ln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c:spPr>
        <c:txPr>
          <a:bodyPr/>
          <a:lstStyle/>
          <a:p>
            <a:pPr>
              <a:defRPr sz="140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pPr>
            <a:endParaRPr lang="ru-RU"/>
          </a:p>
        </c:txPr>
        <c:crossAx val="174520576"/>
        <c:crosses val="autoZero"/>
        <c:auto val="1"/>
        <c:lblAlgn val="ctr"/>
        <c:lblOffset val="100"/>
        <c:noMultiLvlLbl val="0"/>
      </c:catAx>
      <c:valAx>
        <c:axId val="17452057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17451494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7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4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6864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60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xmlns:mc="http://schemas.openxmlformats.org/markup-compatibility/2006" xmlns:a14="http://schemas.microsoft.com/office/drawing/2010/main" val="000000" mc:Ignorable="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</a:extLst>
        </p:spPr>
      </p:sp>
      <p:sp>
        <p:nvSpPr>
          <p:cNvPr id="36864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36864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6864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effectLst/>
                <a:latin typeface="Arial" charset="0"/>
              </a:defRPr>
            </a:lvl1pPr>
          </a:lstStyle>
          <a:p>
            <a:pPr>
              <a:defRPr/>
            </a:pPr>
            <a:fld id="{E22DAB3B-1140-4350-A288-5A1605920CB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8848569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/>
            <a:fld id="{C686071B-BB3E-4014-BC23-A8DAAAFF273F}" type="slidenum">
              <a:rPr lang="ru-RU" sz="1200" smtClean="0">
                <a:latin typeface="Arial" charset="0"/>
              </a:rPr>
              <a:pPr eaLnBrk="1" hangingPunct="1"/>
              <a:t>1</a:t>
            </a:fld>
            <a:endParaRPr lang="ru-RU" sz="1200" smtClean="0">
              <a:latin typeface="Arial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4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5.xml"/></Relationships>
</file>

<file path=ppt/slideLayouts/_rels/slideLayout5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5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6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6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7"/>
          <p:cNvGrpSpPr>
            <a:grpSpLocks/>
          </p:cNvGrpSpPr>
          <p:nvPr/>
        </p:nvGrpSpPr>
        <p:grpSpPr bwMode="auto">
          <a:xfrm>
            <a:off x="0" y="0"/>
            <a:ext cx="6362700" cy="6858000"/>
            <a:chOff x="0" y="0"/>
            <a:chExt cx="4008" cy="4320"/>
          </a:xfrm>
        </p:grpSpPr>
        <p:pic>
          <p:nvPicPr>
            <p:cNvPr id="5" name="Picture 8" descr="Expbanna"/>
            <p:cNvPicPr>
              <a:picLocks noChangeAspect="1" noChangeArrowheads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invGray">
            <a:xfrm>
              <a:off x="0" y="0"/>
              <a:ext cx="432" cy="432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6" name="Picture 9" descr="EXPHORSA"/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08" y="3600"/>
              <a:ext cx="1800" cy="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pic>
        <p:nvPicPr>
          <p:cNvPr id="7" name="Picture 10" descr="EXPHORSA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81200" y="3657600"/>
            <a:ext cx="5715000" cy="952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515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752600" y="990600"/>
            <a:ext cx="6400800" cy="2514600"/>
          </a:xfrm>
          <a:ln w="76200" cmpd="tri"/>
        </p:spPr>
        <p:txBody>
          <a:bodyPr/>
          <a:lstStyle>
            <a:lvl1pPr algn="ctr"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0515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752600" y="3886200"/>
            <a:ext cx="6400800" cy="1752600"/>
          </a:xfrm>
          <a:ln w="6350"/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8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914400" y="6400800"/>
            <a:ext cx="1905000" cy="45720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5"/>
          <p:cNvSpPr>
            <a:spLocks noGrp="1" noChangeArrowheads="1"/>
          </p:cNvSpPr>
          <p:nvPr>
            <p:ph type="ftr" sz="quarter" idx="11"/>
          </p:nvPr>
        </p:nvSpPr>
        <p:spPr>
          <a:xfrm>
            <a:off x="3505200" y="6400800"/>
            <a:ext cx="2895600" cy="457200"/>
          </a:xfrm>
        </p:spPr>
        <p:txBody>
          <a:bodyPr anchorCtr="0"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0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 anchorCtr="0"/>
          <a:lstStyle>
            <a:lvl1pPr>
              <a:defRPr/>
            </a:lvl1pPr>
          </a:lstStyle>
          <a:p>
            <a:pPr>
              <a:defRPr/>
            </a:pPr>
            <a:fld id="{F69EB995-40CB-4EE3-B9EB-900ED2CB859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1483227"/>
      </p:ext>
    </p:extLst>
  </p:cSld>
  <p:clrMapOvr>
    <a:masterClrMapping/>
  </p:clrMapOvr>
  <p:transition xmlns:p14="http://schemas.microsoft.com/office/powerpoint/2010/main" spd="slow">
    <p:diamond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D755564-C920-4239-A77B-9EA8A2F9ECF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90343990"/>
      </p:ext>
    </p:extLst>
  </p:cSld>
  <p:clrMapOvr>
    <a:masterClrMapping/>
  </p:clrMapOvr>
  <p:transition xmlns:p14="http://schemas.microsoft.com/office/powerpoint/2010/main" spd="slow">
    <p:diamond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96100" y="381000"/>
            <a:ext cx="1943100" cy="549910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062038" y="381000"/>
            <a:ext cx="5681662" cy="5499100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40F881-A891-4627-86DE-BC28D4C7A6A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06607964"/>
      </p:ext>
    </p:extLst>
  </p:cSld>
  <p:clrMapOvr>
    <a:masterClrMapping/>
  </p:clrMapOvr>
  <p:transition xmlns:p14="http://schemas.microsoft.com/office/powerpoint/2010/main" spd="slow">
    <p:diamond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Заголовок, текст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1062038" y="1766888"/>
            <a:ext cx="3808412" cy="4113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2850" y="1766888"/>
            <a:ext cx="3808413" cy="4113212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A909E9-D4FC-4C2E-B575-04D54FBF77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570883555"/>
      </p:ext>
    </p:extLst>
  </p:cSld>
  <p:clrMapOvr>
    <a:masterClrMapping/>
  </p:clrMapOvr>
  <p:transition xmlns:p14="http://schemas.microsoft.com/office/powerpoint/2010/main" spd="slow">
    <p:diamond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381000"/>
            <a:ext cx="7772400" cy="1143000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1062038" y="1766888"/>
            <a:ext cx="7769225" cy="4113212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C43E46E-73E4-48FE-81AE-3ACCDCD989D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4822011"/>
      </p:ext>
    </p:extLst>
  </p:cSld>
  <p:clrMapOvr>
    <a:masterClrMapping/>
  </p:clrMapOvr>
  <p:transition xmlns:p14="http://schemas.microsoft.com/office/powerpoint/2010/main" spd="slow">
    <p:diamond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B92A7-15FF-4674-8109-C95247CCE401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98D00-FB27-4E75-B088-662304E6F0BC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280666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3C249-693E-4DDA-8A46-D0DFA0FA8B0A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7B9D5-D923-4158-B93E-761F76A03868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6274315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FAE26-D91D-4ED0-954F-4A19F83F03E2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33D37-922A-4AC1-9369-E486B62494B0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9643156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46F6B-1744-4CC2-B2C7-6BCCBF9A6A71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FBEB0-71FF-4703-B2E1-E328597AD975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633308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15436-5130-42D6-AB37-8A79C731CE6F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409F3-C855-4A82-9415-5BBDD11DF048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3054980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740AE-A643-4C98-8908-642250C3D247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4B2FD-FEAF-46E7-BAE7-5FC38D7CAB20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28364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2DC04-4ADA-4FCC-8EEF-4743CD0BBFA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243268336"/>
      </p:ext>
    </p:extLst>
  </p:cSld>
  <p:clrMapOvr>
    <a:masterClrMapping/>
  </p:clrMapOvr>
  <p:transition xmlns:p14="http://schemas.microsoft.com/office/powerpoint/2010/main" spd="slow">
    <p:diamond/>
  </p:transition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DE390-B71F-4DDE-BC25-3AFFB2A23879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77CDE-EFAB-4903-B15E-1F750E46025D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434188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F0BE0-25FF-4776-AC1D-39724A6128E7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4F17C-D01A-4402-A249-19C486DD3393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2496784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AE29C-F5A2-4D54-BF99-F4F3CD329088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28F57-5D2E-48DA-BD7E-99068EFFCA0F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31957514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1F054-A934-43BA-A7B1-8F037728E5AE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9ED20-9F9B-4EAE-B301-D302F28753F2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711411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D1AAE-DB91-47F5-A512-1AF076283F16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A3BC8-1123-4B2C-99A0-2C91685D5282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48697883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B92A7-15FF-4674-8109-C95247CCE401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98D00-FB27-4E75-B088-662304E6F0BC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0036474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3C249-693E-4DDA-8A46-D0DFA0FA8B0A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7B9D5-D923-4158-B93E-761F76A03868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3873813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FAE26-D91D-4ED0-954F-4A19F83F03E2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33D37-922A-4AC1-9369-E486B62494B0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44921313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46F6B-1744-4CC2-B2C7-6BCCBF9A6A71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FBEB0-71FF-4703-B2E1-E328597AD975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437628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15436-5130-42D6-AB37-8A79C731CE6F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409F3-C855-4A82-9415-5BBDD11DF048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131033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90547F-953E-4889-BDE0-F8BB3BAF8F9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666440996"/>
      </p:ext>
    </p:extLst>
  </p:cSld>
  <p:clrMapOvr>
    <a:masterClrMapping/>
  </p:clrMapOvr>
  <p:transition xmlns:p14="http://schemas.microsoft.com/office/powerpoint/2010/main" spd="slow">
    <p:diamond/>
  </p:transition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740AE-A643-4C98-8908-642250C3D247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4B2FD-FEAF-46E7-BAE7-5FC38D7CAB20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9241663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DE390-B71F-4DDE-BC25-3AFFB2A23879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77CDE-EFAB-4903-B15E-1F750E46025D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98121909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F0BE0-25FF-4776-AC1D-39724A6128E7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4F17C-D01A-4402-A249-19C486DD3393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3391900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AE29C-F5A2-4D54-BF99-F4F3CD329088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28F57-5D2E-48DA-BD7E-99068EFFCA0F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22438270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1F054-A934-43BA-A7B1-8F037728E5AE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9ED20-9F9B-4EAE-B301-D302F28753F2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7704083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D1AAE-DB91-47F5-A512-1AF076283F16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A3BC8-1123-4B2C-99A0-2C91685D5282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074091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7B92A7-15FF-4674-8109-C95247CCE401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298D00-FB27-4E75-B088-662304E6F0BC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87576362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DB3C249-693E-4DDA-8A46-D0DFA0FA8B0A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677B9D5-D923-4158-B93E-761F76A03868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5913139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49FAE26-D91D-4ED0-954F-4A19F83F03E2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5933D37-922A-4AC1-9369-E486B62494B0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8116483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9346F6B-1744-4CC2-B2C7-6BCCBF9A6A71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7FBEB0-71FF-4703-B2E1-E328597AD975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73125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062038" y="1766888"/>
            <a:ext cx="3808412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022850" y="1766888"/>
            <a:ext cx="3808413" cy="41132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1B3503C-DE2F-4BB5-B661-E8A4DAFB185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8146803"/>
      </p:ext>
    </p:extLst>
  </p:cSld>
  <p:clrMapOvr>
    <a:masterClrMapping/>
  </p:clrMapOvr>
  <p:transition xmlns:p14="http://schemas.microsoft.com/office/powerpoint/2010/main" spd="slow">
    <p:diamond/>
  </p:transition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E15436-5130-42D6-AB37-8A79C731CE6F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1409F3-C855-4A82-9415-5BBDD11DF048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817489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E740AE-A643-4C98-8908-642250C3D247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A4B2FD-FEAF-46E7-BAE7-5FC38D7CAB20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1076224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BDE390-B71F-4DDE-BC25-3AFFB2A23879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A77CDE-EFAB-4903-B15E-1F750E46025D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74646110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4F0BE0-25FF-4776-AC1D-39724A6128E7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94F17C-D01A-4402-A249-19C486DD3393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0926863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2AE29C-F5A2-4D54-BF99-F4F3CD329088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A28F57-5D2E-48DA-BD7E-99068EFFCA0F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58169917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371F054-A934-43BA-A7B1-8F037728E5AE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029ED20-9F9B-4EAE-B301-D302F28753F2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3982435"/>
      </p:ext>
    </p:extLst>
  </p:cSld>
  <p:clrMapOvr>
    <a:masterClrMapping/>
  </p:clrMapOvr>
</p:sldLayout>
</file>

<file path=ppt/slideLayouts/slideLayout4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36D1AAE-DB91-47F5-A512-1AF076283F16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EAA3BC8-1123-4B2C-99A0-2C91685D5282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6208949"/>
      </p:ext>
    </p:extLst>
  </p:cSld>
  <p:clrMapOvr>
    <a:masterClrMapping/>
  </p:clrMapOvr>
</p:sldLayout>
</file>

<file path=ppt/slideLayouts/slideLayout4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B2C48-7751-45A4-A109-EF16C018AB80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A2784-AFFC-4AB2-8A45-4B41D8EEF4AA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5320336"/>
      </p:ext>
    </p:extLst>
  </p:cSld>
  <p:clrMapOvr>
    <a:masterClrMapping/>
  </p:clrMapOvr>
</p:sldLayout>
</file>

<file path=ppt/slideLayouts/slideLayout4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BE4CB-3774-4BB0-A8E8-9E4943F71361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82943-60F6-4BE4-A930-1F71453102DD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05830079"/>
      </p:ext>
    </p:extLst>
  </p:cSld>
  <p:clrMapOvr>
    <a:masterClrMapping/>
  </p:clrMapOvr>
</p:sldLayout>
</file>

<file path=ppt/slideLayouts/slideLayout49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B8BD8-E280-4B21-ACFC-854D48B92A6B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32ED3-2025-47B3-B86F-9522F8047DCC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4690782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FA36BBB-556C-48FD-9EC8-308CD0E4053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17565204"/>
      </p:ext>
    </p:extLst>
  </p:cSld>
  <p:clrMapOvr>
    <a:masterClrMapping/>
  </p:clrMapOvr>
  <p:transition xmlns:p14="http://schemas.microsoft.com/office/powerpoint/2010/main" spd="slow">
    <p:diamond/>
  </p:transition>
</p:sldLayout>
</file>

<file path=ppt/slideLayouts/slideLayout50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9F954-6FA7-4AA0-8EC0-081872F53264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D5C3F-FD38-4F3A-802D-9B94A0807D6D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44055764"/>
      </p:ext>
    </p:extLst>
  </p:cSld>
  <p:clrMapOvr>
    <a:masterClrMapping/>
  </p:clrMapOvr>
</p:sldLayout>
</file>

<file path=ppt/slideLayouts/slideLayout5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D68E1-32F4-417E-AD97-5255384EDC19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0737D-A238-4703-AC9B-E60170D5AE66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649285"/>
      </p:ext>
    </p:extLst>
  </p:cSld>
  <p:clrMapOvr>
    <a:masterClrMapping/>
  </p:clrMapOvr>
</p:sldLayout>
</file>

<file path=ppt/slideLayouts/slideLayout5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CE322-8DE1-4F85-9365-5BD1AE7EA5AA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16C41-4F89-47CE-8D86-D36D055A7038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57965519"/>
      </p:ext>
    </p:extLst>
  </p:cSld>
  <p:clrMapOvr>
    <a:masterClrMapping/>
  </p:clrMapOvr>
</p:sldLayout>
</file>

<file path=ppt/slideLayouts/slideLayout5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03E9C-5CDE-4C0E-88BC-BF7225BB97D8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339F4-5D7E-4DB8-ADF5-A6EA067C6D49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0666932"/>
      </p:ext>
    </p:extLst>
  </p:cSld>
  <p:clrMapOvr>
    <a:masterClrMapping/>
  </p:clrMapOvr>
</p:sldLayout>
</file>

<file path=ppt/slideLayouts/slideLayout54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F4BAE-9C9E-44F3-ABC4-E2080803A7D5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E68D8-ED94-425B-8ED7-2BAD317C31F4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9611687"/>
      </p:ext>
    </p:extLst>
  </p:cSld>
  <p:clrMapOvr>
    <a:masterClrMapping/>
  </p:clrMapOvr>
</p:sldLayout>
</file>

<file path=ppt/slideLayouts/slideLayout55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5F55D-93C9-4BEB-BFC0-CAD45D7D179F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8FAAD-F0F3-464A-B2BB-D1C70D942B42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78934007"/>
      </p:ext>
    </p:extLst>
  </p:cSld>
  <p:clrMapOvr>
    <a:masterClrMapping/>
  </p:clrMapOvr>
</p:sldLayout>
</file>

<file path=ppt/slideLayouts/slideLayout5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35B4F-F7F6-44DC-A409-E67CAA96704D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E9B9C-2C4C-4713-80E0-D388A32A85F9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69419123"/>
      </p:ext>
    </p:extLst>
  </p:cSld>
  <p:clrMapOvr>
    <a:masterClrMapping/>
  </p:clrMapOvr>
</p:sldLayout>
</file>

<file path=ppt/slideLayouts/slideLayout5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C7EF3-D0AE-471D-8914-6D66DF622D16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9AAE8-EC39-46E0-A109-AC625FD8B420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57526943"/>
      </p:ext>
    </p:extLst>
  </p:cSld>
  <p:clrMapOvr>
    <a:masterClrMapping/>
  </p:clrMapOvr>
</p:sldLayout>
</file>

<file path=ppt/slideLayouts/slideLayout5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A5B2C48-7751-45A4-A109-EF16C018AB80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C1A2784-AFFC-4AB2-8A45-4B41D8EEF4AA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75845"/>
      </p:ext>
    </p:extLst>
  </p:cSld>
  <p:clrMapOvr>
    <a:masterClrMapping/>
  </p:clrMapOvr>
</p:sldLayout>
</file>

<file path=ppt/slideLayouts/slideLayout5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14BE4CB-3774-4BB0-A8E8-9E4943F71361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4082943-60F6-4BE4-A930-1F71453102DD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4104830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9DB9DF-6515-4622-9BE9-5ACE6220EAF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22966218"/>
      </p:ext>
    </p:extLst>
  </p:cSld>
  <p:clrMapOvr>
    <a:masterClrMapping/>
  </p:clrMapOvr>
  <p:transition xmlns:p14="http://schemas.microsoft.com/office/powerpoint/2010/main" spd="slow">
    <p:diamond/>
  </p:transition>
</p:sldLayout>
</file>

<file path=ppt/slideLayouts/slideLayout60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69B8BD8-E280-4B21-ACFC-854D48B92A6B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132ED3-2025-47B3-B86F-9522F8047DCC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3801898"/>
      </p:ext>
    </p:extLst>
  </p:cSld>
  <p:clrMapOvr>
    <a:masterClrMapping/>
  </p:clrMapOvr>
</p:sldLayout>
</file>

<file path=ppt/slideLayouts/slideLayout61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E39F954-6FA7-4AA0-8EC0-081872F53264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8D5C3F-FD38-4F3A-802D-9B94A0807D6D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70498740"/>
      </p:ext>
    </p:extLst>
  </p:cSld>
  <p:clrMapOvr>
    <a:masterClrMapping/>
  </p:clrMapOvr>
</p:sldLayout>
</file>

<file path=ppt/slideLayouts/slideLayout62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86D68E1-32F4-417E-AD97-5255384EDC19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A60737D-A238-4703-AC9B-E60170D5AE66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5139494"/>
      </p:ext>
    </p:extLst>
  </p:cSld>
  <p:clrMapOvr>
    <a:masterClrMapping/>
  </p:clrMapOvr>
</p:sldLayout>
</file>

<file path=ppt/slideLayouts/slideLayout6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B5CE322-8DE1-4F85-9365-5BD1AE7EA5AA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116C41-4F89-47CE-8D86-D36D055A7038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8750157"/>
      </p:ext>
    </p:extLst>
  </p:cSld>
  <p:clrMapOvr>
    <a:masterClrMapping/>
  </p:clrMapOvr>
</p:sldLayout>
</file>

<file path=ppt/slideLayouts/slideLayout6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8003E9C-5CDE-4C0E-88BC-BF7225BB97D8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D5339F4-5D7E-4DB8-ADF5-A6EA067C6D49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09650296"/>
      </p:ext>
    </p:extLst>
  </p:cSld>
  <p:clrMapOvr>
    <a:masterClrMapping/>
  </p:clrMapOvr>
</p:sldLayout>
</file>

<file path=ppt/slideLayouts/slideLayout65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4F4BAE-9C9E-44F3-ABC4-E2080803A7D5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EE68D8-ED94-425B-8ED7-2BAD317C31F4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99063198"/>
      </p:ext>
    </p:extLst>
  </p:cSld>
  <p:clrMapOvr>
    <a:masterClrMapping/>
  </p:clrMapOvr>
</p:sldLayout>
</file>

<file path=ppt/slideLayouts/slideLayout66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05F55D-93C9-4BEB-BFC0-CAD45D7D179F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258FAAD-F0F3-464A-B2BB-D1C70D942B42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9281051"/>
      </p:ext>
    </p:extLst>
  </p:cSld>
  <p:clrMapOvr>
    <a:masterClrMapping/>
  </p:clrMapOvr>
</p:sldLayout>
</file>

<file path=ppt/slideLayouts/slideLayout6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3D35B4F-F7F6-44DC-A409-E67CAA96704D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9AE9B9C-2C4C-4713-80E0-D388A32A85F9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577634"/>
      </p:ext>
    </p:extLst>
  </p:cSld>
  <p:clrMapOvr>
    <a:masterClrMapping/>
  </p:clrMapOvr>
</p:sldLayout>
</file>

<file path=ppt/slideLayouts/slideLayout6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8C7EF3-D0AE-471D-8914-6D66DF622D16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D99AAE8-EC39-46E0-A109-AC625FD8B420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014502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61F142B-9E74-4521-902C-623029F4D11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43472062"/>
      </p:ext>
    </p:extLst>
  </p:cSld>
  <p:clrMapOvr>
    <a:masterClrMapping/>
  </p:clrMapOvr>
  <p:transition xmlns:p14="http://schemas.microsoft.com/office/powerpoint/2010/main" spd="slow">
    <p:diamond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2129E1-81C3-474C-8630-679F083CEF5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09236467"/>
      </p:ext>
    </p:extLst>
  </p:cSld>
  <p:clrMapOvr>
    <a:masterClrMapping/>
  </p:clrMapOvr>
  <p:transition xmlns:p14="http://schemas.microsoft.com/office/powerpoint/2010/main" spd="slow">
    <p:diamond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C38B97D-49ED-4E3A-BC2F-2D9BA8D2F6A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96547744"/>
      </p:ext>
    </p:extLst>
  </p:cSld>
  <p:clrMapOvr>
    <a:masterClrMapping/>
  </p:clrMapOvr>
  <p:transition xmlns:p14="http://schemas.microsoft.com/office/powerpoint/2010/main" spd="slow">
    <p:diamond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image" Target="../media/image4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3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eg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5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7.xml"/><Relationship Id="rId7" Type="http://schemas.openxmlformats.org/officeDocument/2006/relationships/slideLayout" Target="../slideLayouts/slideLayout31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6.xml"/><Relationship Id="rId1" Type="http://schemas.openxmlformats.org/officeDocument/2006/relationships/slideLayout" Target="../slideLayouts/slideLayout25.xml"/><Relationship Id="rId6" Type="http://schemas.openxmlformats.org/officeDocument/2006/relationships/slideLayout" Target="../slideLayouts/slideLayout30.xml"/><Relationship Id="rId11" Type="http://schemas.openxmlformats.org/officeDocument/2006/relationships/slideLayout" Target="../slideLayouts/slideLayout35.xml"/><Relationship Id="rId5" Type="http://schemas.openxmlformats.org/officeDocument/2006/relationships/slideLayout" Target="../slideLayouts/slideLayout29.xml"/><Relationship Id="rId10" Type="http://schemas.openxmlformats.org/officeDocument/2006/relationships/slideLayout" Target="../slideLayouts/slideLayout34.xml"/><Relationship Id="rId4" Type="http://schemas.openxmlformats.org/officeDocument/2006/relationships/slideLayout" Target="../slideLayouts/slideLayout28.xml"/><Relationship Id="rId9" Type="http://schemas.openxmlformats.org/officeDocument/2006/relationships/slideLayout" Target="../slideLayouts/slideLayout3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3.xml"/><Relationship Id="rId3" Type="http://schemas.openxmlformats.org/officeDocument/2006/relationships/slideLayout" Target="../slideLayouts/slideLayout38.xml"/><Relationship Id="rId7" Type="http://schemas.openxmlformats.org/officeDocument/2006/relationships/slideLayout" Target="../slideLayouts/slideLayout42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7.xml"/><Relationship Id="rId1" Type="http://schemas.openxmlformats.org/officeDocument/2006/relationships/slideLayout" Target="../slideLayouts/slideLayout36.xml"/><Relationship Id="rId6" Type="http://schemas.openxmlformats.org/officeDocument/2006/relationships/slideLayout" Target="../slideLayouts/slideLayout41.xml"/><Relationship Id="rId11" Type="http://schemas.openxmlformats.org/officeDocument/2006/relationships/slideLayout" Target="../slideLayouts/slideLayout46.xml"/><Relationship Id="rId5" Type="http://schemas.openxmlformats.org/officeDocument/2006/relationships/slideLayout" Target="../slideLayouts/slideLayout40.xml"/><Relationship Id="rId10" Type="http://schemas.openxmlformats.org/officeDocument/2006/relationships/slideLayout" Target="../slideLayouts/slideLayout45.xml"/><Relationship Id="rId4" Type="http://schemas.openxmlformats.org/officeDocument/2006/relationships/slideLayout" Target="../slideLayouts/slideLayout39.xml"/><Relationship Id="rId9" Type="http://schemas.openxmlformats.org/officeDocument/2006/relationships/slideLayout" Target="../slideLayouts/slideLayout44.xml"/></Relationships>
</file>

<file path=ppt/slideMasters/_rels/slideMaster5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54.xml"/><Relationship Id="rId3" Type="http://schemas.openxmlformats.org/officeDocument/2006/relationships/slideLayout" Target="../slideLayouts/slideLayout49.xml"/><Relationship Id="rId7" Type="http://schemas.openxmlformats.org/officeDocument/2006/relationships/slideLayout" Target="../slideLayouts/slideLayout53.xml"/><Relationship Id="rId12" Type="http://schemas.openxmlformats.org/officeDocument/2006/relationships/theme" Target="../theme/theme5.xml"/><Relationship Id="rId2" Type="http://schemas.openxmlformats.org/officeDocument/2006/relationships/slideLayout" Target="../slideLayouts/slideLayout48.xml"/><Relationship Id="rId1" Type="http://schemas.openxmlformats.org/officeDocument/2006/relationships/slideLayout" Target="../slideLayouts/slideLayout47.xml"/><Relationship Id="rId6" Type="http://schemas.openxmlformats.org/officeDocument/2006/relationships/slideLayout" Target="../slideLayouts/slideLayout52.xml"/><Relationship Id="rId11" Type="http://schemas.openxmlformats.org/officeDocument/2006/relationships/slideLayout" Target="../slideLayouts/slideLayout57.xml"/><Relationship Id="rId5" Type="http://schemas.openxmlformats.org/officeDocument/2006/relationships/slideLayout" Target="../slideLayouts/slideLayout51.xml"/><Relationship Id="rId10" Type="http://schemas.openxmlformats.org/officeDocument/2006/relationships/slideLayout" Target="../slideLayouts/slideLayout56.xml"/><Relationship Id="rId4" Type="http://schemas.openxmlformats.org/officeDocument/2006/relationships/slideLayout" Target="../slideLayouts/slideLayout50.xml"/><Relationship Id="rId9" Type="http://schemas.openxmlformats.org/officeDocument/2006/relationships/slideLayout" Target="../slideLayouts/slideLayout55.xml"/></Relationships>
</file>

<file path=ppt/slideMasters/_rels/slideMaster6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65.xml"/><Relationship Id="rId3" Type="http://schemas.openxmlformats.org/officeDocument/2006/relationships/slideLayout" Target="../slideLayouts/slideLayout60.xml"/><Relationship Id="rId7" Type="http://schemas.openxmlformats.org/officeDocument/2006/relationships/slideLayout" Target="../slideLayouts/slideLayout64.xml"/><Relationship Id="rId12" Type="http://schemas.openxmlformats.org/officeDocument/2006/relationships/theme" Target="../theme/theme6.xml"/><Relationship Id="rId2" Type="http://schemas.openxmlformats.org/officeDocument/2006/relationships/slideLayout" Target="../slideLayouts/slideLayout59.xml"/><Relationship Id="rId1" Type="http://schemas.openxmlformats.org/officeDocument/2006/relationships/slideLayout" Target="../slideLayouts/slideLayout58.xml"/><Relationship Id="rId6" Type="http://schemas.openxmlformats.org/officeDocument/2006/relationships/slideLayout" Target="../slideLayouts/slideLayout63.xml"/><Relationship Id="rId11" Type="http://schemas.openxmlformats.org/officeDocument/2006/relationships/slideLayout" Target="../slideLayouts/slideLayout68.xml"/><Relationship Id="rId5" Type="http://schemas.openxmlformats.org/officeDocument/2006/relationships/slideLayout" Target="../slideLayouts/slideLayout62.xml"/><Relationship Id="rId10" Type="http://schemas.openxmlformats.org/officeDocument/2006/relationships/slideLayout" Target="../slideLayouts/slideLayout67.xml"/><Relationship Id="rId4" Type="http://schemas.openxmlformats.org/officeDocument/2006/relationships/slideLayout" Target="../slideLayouts/slideLayout61.xml"/><Relationship Id="rId9" Type="http://schemas.openxmlformats.org/officeDocument/2006/relationships/slideLayout" Target="../slideLayouts/slideLayout66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5"/>
          <a:srcRect/>
          <a:tile tx="0" ty="0" sx="100000" sy="100000" flip="none" algn="tl"/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Expbanna"/>
          <p:cNvPicPr>
            <a:picLocks noChangeAspect="1" noChangeArrowheads="1"/>
          </p:cNvPicPr>
          <p:nvPr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invGray">
          <a:xfrm>
            <a:off x="0" y="0"/>
            <a:ext cx="6858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7" name="Rectangle 3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381000"/>
            <a:ext cx="77724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304132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>
                <a:solidFill>
                  <a:schemeClr val="tx2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413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4008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>
                <a:solidFill>
                  <a:schemeClr val="tx2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04134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4008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1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>
                <a:solidFill>
                  <a:schemeClr val="tx2"/>
                </a:solidFill>
                <a:effectLst/>
                <a:latin typeface="Arial" charset="0"/>
              </a:defRPr>
            </a:lvl1pPr>
          </a:lstStyle>
          <a:p>
            <a:pPr>
              <a:defRPr/>
            </a:pPr>
            <a:fld id="{39445FD1-20DC-406B-8F70-EEC0DC2C339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pic>
        <p:nvPicPr>
          <p:cNvPr id="1031" name="Picture 7" descr="EXPHORSA"/>
          <p:cNvPicPr>
            <a:picLocks noChangeAspect="1" noChangeArrowheads="1"/>
          </p:cNvPicPr>
          <p:nvPr/>
        </p:nvPicPr>
        <p:blipFill>
          <a:blip r:embed="rId1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66800" y="1574800"/>
            <a:ext cx="7772400" cy="130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8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2038" y="1766888"/>
            <a:ext cx="7769225" cy="411321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49" r:id="rId1"/>
    <p:sldLayoutId id="2147483937" r:id="rId2"/>
    <p:sldLayoutId id="2147483938" r:id="rId3"/>
    <p:sldLayoutId id="2147483939" r:id="rId4"/>
    <p:sldLayoutId id="2147483940" r:id="rId5"/>
    <p:sldLayoutId id="2147483941" r:id="rId6"/>
    <p:sldLayoutId id="2147483942" r:id="rId7"/>
    <p:sldLayoutId id="2147483943" r:id="rId8"/>
    <p:sldLayoutId id="2147483944" r:id="rId9"/>
    <p:sldLayoutId id="2147483945" r:id="rId10"/>
    <p:sldLayoutId id="2147483946" r:id="rId11"/>
    <p:sldLayoutId id="2147483947" r:id="rId12"/>
    <p:sldLayoutId id="2147483948" r:id="rId13"/>
  </p:sldLayoutIdLst>
  <p:transition xmlns:p14="http://schemas.microsoft.com/office/powerpoint/2010/main" spd="slow">
    <p:diamond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Blip>
          <a:blip r:embed="rId18"/>
        </a:buBlip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Blip>
          <a:blip r:embed="rId19"/>
        </a:buBlip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tx2"/>
        </a:buClr>
        <a:buFont typeface="Wingdings" pitchFamily="2" charset="2"/>
        <a:buChar char="s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B030CD4-811F-4543-9A2D-ABBA6212ECBC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  <a:effectLst/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  <a:effectLst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  <a:effectLst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B50FFBC-3D68-4723-A147-B03F8D9FDF75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  <a:effectLst/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33721943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75" r:id="rId1"/>
    <p:sldLayoutId id="2147483976" r:id="rId2"/>
    <p:sldLayoutId id="2147483977" r:id="rId3"/>
    <p:sldLayoutId id="2147483978" r:id="rId4"/>
    <p:sldLayoutId id="2147483979" r:id="rId5"/>
    <p:sldLayoutId id="2147483980" r:id="rId6"/>
    <p:sldLayoutId id="2147483981" r:id="rId7"/>
    <p:sldLayoutId id="2147483982" r:id="rId8"/>
    <p:sldLayoutId id="2147483983" r:id="rId9"/>
    <p:sldLayoutId id="2147483984" r:id="rId10"/>
    <p:sldLayoutId id="2147483985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B030CD4-811F-4543-9A2D-ABBA6212ECBC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  <a:effectLst/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  <a:effectLst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  <a:effectLst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B50FFBC-3D68-4723-A147-B03F8D9FDF75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  <a:effectLst/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5079458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87" r:id="rId1"/>
    <p:sldLayoutId id="2147483988" r:id="rId2"/>
    <p:sldLayoutId id="2147483989" r:id="rId3"/>
    <p:sldLayoutId id="2147483990" r:id="rId4"/>
    <p:sldLayoutId id="2147483991" r:id="rId5"/>
    <p:sldLayoutId id="2147483992" r:id="rId6"/>
    <p:sldLayoutId id="2147483993" r:id="rId7"/>
    <p:sldLayoutId id="2147483994" r:id="rId8"/>
    <p:sldLayoutId id="2147483995" r:id="rId9"/>
    <p:sldLayoutId id="2147483996" r:id="rId10"/>
    <p:sldLayoutId id="2147483997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BB030CD4-811F-4543-9A2D-ABBA6212ECBC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  <a:effectLst/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  <a:effectLst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  <a:effectLst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B50FFBC-3D68-4723-A147-B03F8D9FDF75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  <a:effectLst/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24277884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999" r:id="rId1"/>
    <p:sldLayoutId id="2147484000" r:id="rId2"/>
    <p:sldLayoutId id="2147484001" r:id="rId3"/>
    <p:sldLayoutId id="2147484002" r:id="rId4"/>
    <p:sldLayoutId id="2147484003" r:id="rId5"/>
    <p:sldLayoutId id="2147484004" r:id="rId6"/>
    <p:sldLayoutId id="2147484005" r:id="rId7"/>
    <p:sldLayoutId id="2147484006" r:id="rId8"/>
    <p:sldLayoutId id="2147484007" r:id="rId9"/>
    <p:sldLayoutId id="2147484008" r:id="rId10"/>
    <p:sldLayoutId id="214748400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5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372E12-9F87-427E-9327-7EE56AE1A208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  <a:effectLst/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  <a:effectLst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  <a:effectLst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F44BACF-7EDB-49A3-8E3B-98B81F7A9EEC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  <a:effectLst/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2212933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11" r:id="rId1"/>
    <p:sldLayoutId id="2147484012" r:id="rId2"/>
    <p:sldLayoutId id="2147484013" r:id="rId3"/>
    <p:sldLayoutId id="2147484014" r:id="rId4"/>
    <p:sldLayoutId id="2147484015" r:id="rId5"/>
    <p:sldLayoutId id="2147484016" r:id="rId6"/>
    <p:sldLayoutId id="2147484017" r:id="rId7"/>
    <p:sldLayoutId id="2147484018" r:id="rId8"/>
    <p:sldLayoutId id="2147484019" r:id="rId9"/>
    <p:sldLayoutId id="2147484020" r:id="rId10"/>
    <p:sldLayoutId id="2147484021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6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13372E12-9F87-427E-9327-7EE56AE1A208}" type="datetimeFigureOut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  <a:effectLst/>
              </a:rPr>
              <a:pPr>
                <a:defRPr/>
              </a:pPr>
              <a:t>26.08.2013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  <a:effectLst/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  <a:effectLst/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F44BACF-7EDB-49A3-8E3B-98B81F7A9EEC}" type="slidenum">
              <a:rPr lang="ru-RU">
                <a:solidFill>
                  <a:srgbClr xmlns:mc="http://schemas.openxmlformats.org/markup-compatibility/2006" xmlns:a14="http://schemas.microsoft.com/office/drawing/2010/main" val="000000" mc:Ignorable="">
                    <a:tint val="75000"/>
                  </a:srgbClr>
                </a:solidFill>
                <a:effectLst/>
              </a:rPr>
              <a:pPr>
                <a:defRPr/>
              </a:pPr>
              <a:t>‹#›</a:t>
            </a:fld>
            <a:endParaRPr lang="ru-RU">
              <a:solidFill>
                <a:srgbClr xmlns:mc="http://schemas.openxmlformats.org/markup-compatibility/2006" xmlns:a14="http://schemas.microsoft.com/office/drawing/2010/main" val="000000" mc:Ignorable="">
                  <a:tint val="75000"/>
                </a:srgb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576273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23" r:id="rId1"/>
    <p:sldLayoutId id="2147484024" r:id="rId2"/>
    <p:sldLayoutId id="2147484025" r:id="rId3"/>
    <p:sldLayoutId id="2147484026" r:id="rId4"/>
    <p:sldLayoutId id="2147484027" r:id="rId5"/>
    <p:sldLayoutId id="2147484028" r:id="rId6"/>
    <p:sldLayoutId id="2147484029" r:id="rId7"/>
    <p:sldLayoutId id="2147484030" r:id="rId8"/>
    <p:sldLayoutId id="2147484031" r:id="rId9"/>
    <p:sldLayoutId id="2147484032" r:id="rId10"/>
    <p:sldLayoutId id="2147484033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4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0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5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6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6" descr="und4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71800" y="3933056"/>
            <a:ext cx="40338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TextBox 1"/>
          <p:cNvSpPr txBox="1"/>
          <p:nvPr/>
        </p:nvSpPr>
        <p:spPr>
          <a:xfrm>
            <a:off x="2123728" y="1628800"/>
            <a:ext cx="5760640" cy="17173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xmlns:mc="http://schemas.openxmlformats.org/markup-compatibility/2006" xmlns:a14="http://schemas.microsoft.com/office/drawing/2010/main" val="000000" mc:Ignorable="">
                      <a:alpha val="65000"/>
                    </a:srgbClr>
                  </a:innerShdw>
                </a:effectLst>
              </a:rPr>
              <a:t>Готовность ребёнка </a:t>
            </a:r>
          </a:p>
          <a:p>
            <a:pPr algn="ctr"/>
            <a:r>
              <a:rPr lang="ru-RU" sz="4800" b="1" dirty="0" smtClean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xmlns:mc="http://schemas.openxmlformats.org/markup-compatibility/2006" xmlns:a14="http://schemas.microsoft.com/office/drawing/2010/main" val="000000" mc:Ignorable="">
                      <a:alpha val="65000"/>
                    </a:srgbClr>
                  </a:innerShdw>
                </a:effectLst>
              </a:rPr>
              <a:t>к  школе</a:t>
            </a:r>
            <a:endParaRPr lang="ru-RU" sz="4800" dirty="0"/>
          </a:p>
        </p:txBody>
      </p:sp>
      <p:sp>
        <p:nvSpPr>
          <p:cNvPr id="3" name="TextBox 2"/>
          <p:cNvSpPr txBox="1"/>
          <p:nvPr/>
        </p:nvSpPr>
        <p:spPr>
          <a:xfrm>
            <a:off x="3131840" y="476671"/>
            <a:ext cx="40324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МБОУ «Февральская СОШ»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4608004" y="4653136"/>
            <a:ext cx="4248472" cy="9048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Учитель начальных классов</a:t>
            </a:r>
          </a:p>
          <a:p>
            <a:r>
              <a:rPr lang="ru-RU" dirty="0" smtClean="0"/>
              <a:t>А. А. Кононыхина</a:t>
            </a:r>
            <a:endParaRPr lang="ru-RU" dirty="0"/>
          </a:p>
        </p:txBody>
      </p:sp>
      <p:sp>
        <p:nvSpPr>
          <p:cNvPr id="7" name="TextBox 6"/>
          <p:cNvSpPr txBox="1"/>
          <p:nvPr/>
        </p:nvSpPr>
        <p:spPr>
          <a:xfrm>
            <a:off x="4326767" y="5877272"/>
            <a:ext cx="104411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dirty="0" smtClean="0"/>
              <a:t>2013 г.</a:t>
            </a:r>
            <a:endParaRPr lang="ru-RU" dirty="0"/>
          </a:p>
        </p:txBody>
      </p:sp>
    </p:spTree>
  </p:cSld>
  <p:clrMapOvr>
    <a:masterClrMapping/>
  </p:clrMapOvr>
  <p:transition xmlns:p14="http://schemas.microsoft.com/office/powerpoint/2010/main" spd="slow">
    <p:pull dir="d"/>
  </p:transition>
  <p:timing>
    <p:tnLst>
      <p:par>
        <p:cTn xmlns:p14="http://schemas.microsoft.com/office/powerpoint/2010/main"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D:\Школа\Рисунки\фоны для през\фоновые рисунки\13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8864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576" y="2924944"/>
            <a:ext cx="7992888" cy="1081087"/>
          </a:xfrm>
          <a:noFill/>
        </p:spPr>
        <p:txBody>
          <a:bodyPr/>
          <a:lstStyle/>
          <a:p>
            <a:pPr algn="l" eaLnBrk="1" hangingPunct="1">
              <a:spcBef>
                <a:spcPct val="30000"/>
              </a:spcBef>
            </a:pPr>
            <a:r>
              <a:rPr lang="ru-RU" sz="3600" b="1" dirty="0" smtClean="0">
                <a:solidFill>
                  <a:srgbClr xmlns:mc="http://schemas.openxmlformats.org/markup-compatibility/2006" xmlns:a14="http://schemas.microsoft.com/office/drawing/2010/main" val="C00000" mc:Ignorable=""/>
                </a:solidFill>
                <a:latin typeface="Arial" charset="0"/>
              </a:rPr>
              <a:t>Школьное обучение никогда не начинается с пустого места, </a:t>
            </a:r>
            <a:br>
              <a:rPr lang="ru-RU" sz="3600" b="1" dirty="0" smtClean="0">
                <a:solidFill>
                  <a:srgbClr xmlns:mc="http://schemas.openxmlformats.org/markup-compatibility/2006" xmlns:a14="http://schemas.microsoft.com/office/drawing/2010/main" val="C00000" mc:Ignorable=""/>
                </a:solidFill>
                <a:latin typeface="Arial" charset="0"/>
              </a:rPr>
            </a:br>
            <a:r>
              <a:rPr lang="ru-RU" sz="3600" b="1" dirty="0" smtClean="0">
                <a:solidFill>
                  <a:srgbClr xmlns:mc="http://schemas.openxmlformats.org/markup-compatibility/2006" xmlns:a14="http://schemas.microsoft.com/office/drawing/2010/main" val="C00000" mc:Ignorable=""/>
                </a:solidFill>
                <a:latin typeface="Arial" charset="0"/>
              </a:rPr>
              <a:t>а всегда опирается на определённую стадию развития, проделанную ребёнком.</a:t>
            </a:r>
            <a:br>
              <a:rPr lang="ru-RU" sz="3600" b="1" dirty="0" smtClean="0">
                <a:solidFill>
                  <a:srgbClr xmlns:mc="http://schemas.openxmlformats.org/markup-compatibility/2006" xmlns:a14="http://schemas.microsoft.com/office/drawing/2010/main" val="C00000" mc:Ignorable=""/>
                </a:solidFill>
                <a:latin typeface="Arial" charset="0"/>
              </a:rPr>
            </a:br>
            <a:r>
              <a:rPr lang="ru-RU" sz="3600" b="1" dirty="0">
                <a:solidFill>
                  <a:srgbClr xmlns:mc="http://schemas.openxmlformats.org/markup-compatibility/2006" xmlns:a14="http://schemas.microsoft.com/office/drawing/2010/main" val="0033CC" mc:Ignorable=""/>
                </a:solidFill>
                <a:latin typeface="Arial" charset="0"/>
              </a:rPr>
              <a:t> </a:t>
            </a:r>
            <a:r>
              <a:rPr lang="ru-RU" sz="3600" b="1" dirty="0" smtClean="0">
                <a:solidFill>
                  <a:srgbClr xmlns:mc="http://schemas.openxmlformats.org/markup-compatibility/2006" xmlns:a14="http://schemas.microsoft.com/office/drawing/2010/main" val="0033CC" mc:Ignorable=""/>
                </a:solidFill>
                <a:latin typeface="Arial" charset="0"/>
              </a:rPr>
              <a:t>                                </a:t>
            </a:r>
            <a:br>
              <a:rPr lang="ru-RU" sz="3600" b="1" dirty="0" smtClean="0">
                <a:solidFill>
                  <a:srgbClr xmlns:mc="http://schemas.openxmlformats.org/markup-compatibility/2006" xmlns:a14="http://schemas.microsoft.com/office/drawing/2010/main" val="0033CC" mc:Ignorable=""/>
                </a:solidFill>
                <a:latin typeface="Arial" charset="0"/>
              </a:rPr>
            </a:br>
            <a:r>
              <a:rPr lang="ru-RU" sz="3600" b="1" dirty="0">
                <a:solidFill>
                  <a:srgbClr xmlns:mc="http://schemas.openxmlformats.org/markup-compatibility/2006" xmlns:a14="http://schemas.microsoft.com/office/drawing/2010/main" val="0033CC" mc:Ignorable=""/>
                </a:solidFill>
                <a:latin typeface="Arial" charset="0"/>
              </a:rPr>
              <a:t> </a:t>
            </a:r>
            <a:r>
              <a:rPr lang="ru-RU" sz="3600" b="1" dirty="0" smtClean="0">
                <a:solidFill>
                  <a:srgbClr xmlns:mc="http://schemas.openxmlformats.org/markup-compatibility/2006" xmlns:a14="http://schemas.microsoft.com/office/drawing/2010/main" val="0033CC" mc:Ignorable=""/>
                </a:solidFill>
                <a:latin typeface="Arial" charset="0"/>
              </a:rPr>
              <a:t>                              Л. С. Выготский</a:t>
            </a:r>
          </a:p>
        </p:txBody>
      </p:sp>
    </p:spTree>
    <p:extLst>
      <p:ext uri="{BB962C8B-B14F-4D97-AF65-F5344CB8AC3E}">
        <p14:creationId xmlns:p14="http://schemas.microsoft.com/office/powerpoint/2010/main" val="2740043982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4" descr="D:\Школа\Рисунки\фоны для през\фоновые рисунки\13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75" name="Rectangle 3"/>
          <p:cNvSpPr>
            <a:spLocks noGrp="1" noRot="1" noChangeArrowheads="1"/>
          </p:cNvSpPr>
          <p:nvPr>
            <p:ph idx="4294967295"/>
          </p:nvPr>
        </p:nvSpPr>
        <p:spPr>
          <a:xfrm>
            <a:off x="539750" y="1268413"/>
            <a:ext cx="8229600" cy="5840412"/>
          </a:xfrm>
        </p:spPr>
        <p:txBody>
          <a:bodyPr/>
          <a:lstStyle/>
          <a:p>
            <a:pPr marL="273050" indent="-273050" algn="ctr" eaLnBrk="1" hangingPunct="1">
              <a:buNone/>
            </a:pPr>
            <a:r>
              <a:rPr lang="ru-RU" dirty="0" smtClean="0">
                <a:solidFill>
                  <a:srgbClr xmlns:mc="http://schemas.openxmlformats.org/markup-compatibility/2006" xmlns:a14="http://schemas.microsoft.com/office/drawing/2010/main" val="EF035D" mc:Ignorable=""/>
                </a:solidFill>
                <a:cs typeface="Arial" charset="0"/>
              </a:rPr>
              <a:t>	</a:t>
            </a:r>
            <a:r>
              <a:rPr lang="ru-RU" sz="3600" b="1" dirty="0">
                <a:solidFill>
                  <a:srgbClr xmlns:mc="http://schemas.openxmlformats.org/markup-compatibility/2006" xmlns:a14="http://schemas.microsoft.com/office/drawing/2010/main" val="FF0000" mc:Ignorable=""/>
                </a:solidFill>
                <a:latin typeface="Times New Roman" pitchFamily="18" charset="0"/>
                <a:cs typeface="Times New Roman" pitchFamily="18" charset="0"/>
              </a:rPr>
              <a:t>Готовность к школе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marL="273050" indent="-273050" algn="ctr" eaLnBrk="1" hangingPunct="1">
              <a:buNone/>
            </a:pP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это совокупность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определённых 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свойств и способов поведения (компетентностей)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ребёнка</a:t>
            </a:r>
            <a:r>
              <a:rPr lang="ru-RU" sz="3600" dirty="0">
                <a:latin typeface="Times New Roman" pitchFamily="18" charset="0"/>
                <a:cs typeface="Times New Roman" pitchFamily="18" charset="0"/>
              </a:rPr>
              <a:t>, необходимых ему для восприятия, переработки и усвоения учебных </a:t>
            </a:r>
            <a:r>
              <a:rPr lang="ru-RU" sz="3600" dirty="0" smtClean="0">
                <a:latin typeface="Times New Roman" pitchFamily="18" charset="0"/>
                <a:cs typeface="Times New Roman" pitchFamily="18" charset="0"/>
              </a:rPr>
              <a:t>стимулов. </a:t>
            </a:r>
            <a:endParaRPr lang="ru-RU" sz="3600" dirty="0" smtClean="0">
              <a:solidFill>
                <a:srgbClr xmlns:mc="http://schemas.openxmlformats.org/markup-compatibility/2006" xmlns:a14="http://schemas.microsoft.com/office/drawing/2010/main" val="FF0000" mc:Ignorable="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3270854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4" descr="D:\Школа\Рисунки\фоны для през\фоновые рисунки\13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>
          <a:xfrm>
            <a:off x="395288" y="908050"/>
            <a:ext cx="8229600" cy="1143000"/>
          </a:xfrm>
        </p:spPr>
        <p:txBody>
          <a:bodyPr/>
          <a:lstStyle/>
          <a:p>
            <a:pPr eaLnBrk="1" hangingPunct="1"/>
            <a:r>
              <a:rPr lang="ru-RU" sz="3600" b="1" dirty="0" smtClean="0">
                <a:solidFill>
                  <a:srgbClr xmlns:mc="http://schemas.openxmlformats.org/markup-compatibility/2006" xmlns:a14="http://schemas.microsoft.com/office/drawing/2010/main" val="C00000" mc:Ignorable=""/>
                </a:solidFill>
                <a:latin typeface="Georgia" pitchFamily="18" charset="0"/>
              </a:rPr>
              <a:t>Готовность ребёнка к школе</a:t>
            </a:r>
            <a:endParaRPr lang="en-US" sz="3600" b="1" dirty="0" smtClean="0">
              <a:solidFill>
                <a:srgbClr xmlns:mc="http://schemas.openxmlformats.org/markup-compatibility/2006" xmlns:a14="http://schemas.microsoft.com/office/drawing/2010/main" val="C00000" mc:Ignorable=""/>
              </a:solidFill>
              <a:latin typeface="Georgia" pitchFamily="18" charset="0"/>
            </a:endParaRPr>
          </a:p>
        </p:txBody>
      </p:sp>
      <p:grpSp>
        <p:nvGrpSpPr>
          <p:cNvPr id="2" name="Group 172"/>
          <p:cNvGrpSpPr>
            <a:grpSpLocks/>
          </p:cNvGrpSpPr>
          <p:nvPr/>
        </p:nvGrpSpPr>
        <p:grpSpPr bwMode="auto">
          <a:xfrm>
            <a:off x="1755775" y="2332548"/>
            <a:ext cx="5334000" cy="768217"/>
            <a:chOff x="1209" y="3198"/>
            <a:chExt cx="3360" cy="333"/>
          </a:xfrm>
        </p:grpSpPr>
        <p:sp>
          <p:nvSpPr>
            <p:cNvPr id="6180" name="AutoShape 118"/>
            <p:cNvSpPr>
              <a:spLocks noChangeArrowheads="1"/>
            </p:cNvSpPr>
            <p:nvPr/>
          </p:nvSpPr>
          <p:spPr bwMode="gray">
            <a:xfrm>
              <a:off x="1209" y="3198"/>
              <a:ext cx="3360" cy="32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8D67E1" mc:Ignorable=""/>
                </a:gs>
                <a:gs pos="100000">
                  <a:srgbClr xmlns:mc="http://schemas.openxmlformats.org/markup-compatibility/2006" xmlns:a14="http://schemas.microsoft.com/office/drawing/2010/main" val="D5C8F4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>
                <a:spcBef>
                  <a:spcPct val="0"/>
                </a:spcBef>
              </a:pPr>
              <a:endParaRPr lang="ru-RU" sz="180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effectLst/>
                <a:latin typeface="Arial" charset="0"/>
              </a:endParaRPr>
            </a:p>
          </p:txBody>
        </p:sp>
        <p:sp>
          <p:nvSpPr>
            <p:cNvPr id="6181" name="AutoShape 119"/>
            <p:cNvSpPr>
              <a:spLocks noChangeArrowheads="1"/>
            </p:cNvSpPr>
            <p:nvPr/>
          </p:nvSpPr>
          <p:spPr bwMode="gray">
            <a:xfrm>
              <a:off x="1238" y="3435"/>
              <a:ext cx="331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CFC0F2" mc:Ignorable=""/>
                </a:gs>
                <a:gs pos="100000">
                  <a:srgbClr xmlns:mc="http://schemas.openxmlformats.org/markup-compatibility/2006" xmlns:a14="http://schemas.microsoft.com/office/drawing/2010/main" val="E3DBF8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>
                <a:spcBef>
                  <a:spcPct val="0"/>
                </a:spcBef>
              </a:pPr>
              <a:endParaRPr lang="ru-RU" sz="180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effectLst/>
                <a:latin typeface="Arial" charset="0"/>
              </a:endParaRPr>
            </a:p>
          </p:txBody>
        </p:sp>
        <p:sp>
          <p:nvSpPr>
            <p:cNvPr id="6182" name="AutoShape 120"/>
            <p:cNvSpPr>
              <a:spLocks noChangeArrowheads="1"/>
            </p:cNvSpPr>
            <p:nvPr/>
          </p:nvSpPr>
          <p:spPr bwMode="gray">
            <a:xfrm>
              <a:off x="1238" y="3205"/>
              <a:ext cx="331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CBBAF1" mc:Ignorable=""/>
                </a:gs>
                <a:gs pos="100000">
                  <a:srgbClr xmlns:mc="http://schemas.openxmlformats.org/markup-compatibility/2006" xmlns:a14="http://schemas.microsoft.com/office/drawing/2010/main" val="A080E6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>
                <a:spcBef>
                  <a:spcPct val="0"/>
                </a:spcBef>
              </a:pPr>
              <a:endParaRPr lang="ru-RU" sz="180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effectLst/>
                <a:latin typeface="Arial" charset="0"/>
              </a:endParaRPr>
            </a:p>
          </p:txBody>
        </p:sp>
        <p:sp>
          <p:nvSpPr>
            <p:cNvPr id="6183" name="Text Box 121"/>
            <p:cNvSpPr txBox="1">
              <a:spLocks noChangeArrowheads="1"/>
            </p:cNvSpPr>
            <p:nvPr/>
          </p:nvSpPr>
          <p:spPr bwMode="gray">
            <a:xfrm>
              <a:off x="1785" y="3236"/>
              <a:ext cx="2016" cy="25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hangingPunct="0">
                <a:spcBef>
                  <a:spcPct val="0"/>
                </a:spcBef>
              </a:pPr>
              <a:r>
                <a:rPr lang="ru-RU" sz="3200" dirty="0" smtClean="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  <a:effectLst/>
                </a:rPr>
                <a:t>мотивационная</a:t>
              </a:r>
              <a:endParaRPr lang="en-US" sz="32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effectLst/>
              </a:endParaRPr>
            </a:p>
          </p:txBody>
        </p:sp>
        <p:grpSp>
          <p:nvGrpSpPr>
            <p:cNvPr id="6184" name="Group 122"/>
            <p:cNvGrpSpPr>
              <a:grpSpLocks/>
            </p:cNvGrpSpPr>
            <p:nvPr/>
          </p:nvGrpSpPr>
          <p:grpSpPr bwMode="auto">
            <a:xfrm>
              <a:off x="1449" y="3198"/>
              <a:ext cx="336" cy="333"/>
              <a:chOff x="1289" y="582"/>
              <a:chExt cx="668" cy="668"/>
            </a:xfrm>
          </p:grpSpPr>
          <p:sp>
            <p:nvSpPr>
              <p:cNvPr id="6186" name="Oval 123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xmlns:mc="http://schemas.openxmlformats.org/markup-compatibility/2006" xmlns:a14="http://schemas.microsoft.com/office/drawing/2010/main" val="333333" mc:Ignorable="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0"/>
                  </a:spcBef>
                </a:pPr>
                <a:endParaRPr lang="ru-RU" sz="180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6187" name="Oval 124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636869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 eaLnBrk="0" hangingPunct="0">
                  <a:spcBef>
                    <a:spcPct val="0"/>
                  </a:spcBef>
                </a:pPr>
                <a:endParaRPr lang="ru-RU" sz="180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6188" name="Oval 125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D6E1E2" mc:Ignorable="">
                      <a:alpha val="0"/>
                    </a:srgbClr>
                  </a:gs>
                  <a:gs pos="100000">
                    <a:srgbClr xmlns:mc="http://schemas.openxmlformats.org/markup-compatibility/2006" xmlns:a14="http://schemas.microsoft.com/office/drawing/2010/main" val="F1F5F5" mc:Ignorable="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 eaLnBrk="0" hangingPunct="0">
                  <a:spcBef>
                    <a:spcPct val="0"/>
                  </a:spcBef>
                </a:pPr>
                <a:endParaRPr lang="ru-RU" sz="180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6189" name="Oval 126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AAB2B3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 eaLnBrk="0" hangingPunct="0">
                  <a:spcBef>
                    <a:spcPct val="0"/>
                  </a:spcBef>
                </a:pPr>
                <a:endParaRPr lang="ru-RU" sz="180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6190" name="Oval 127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FFFFFF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 eaLnBrk="0" hangingPunct="0">
                  <a:spcBef>
                    <a:spcPct val="0"/>
                  </a:spcBef>
                </a:pPr>
                <a:endParaRPr lang="ru-RU" sz="180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6185" name="Text Box 128"/>
            <p:cNvSpPr txBox="1">
              <a:spLocks noChangeArrowheads="1"/>
            </p:cNvSpPr>
            <p:nvPr/>
          </p:nvSpPr>
          <p:spPr bwMode="gray">
            <a:xfrm>
              <a:off x="1497" y="3206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hangingPunct="0">
                <a:spcBef>
                  <a:spcPct val="0"/>
                </a:spcBef>
              </a:pPr>
              <a:r>
                <a:rPr lang="ru-RU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  <a:effectLst/>
                </a:rPr>
                <a:t>1</a:t>
              </a:r>
              <a:endParaRPr lang="en-US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effectLst/>
              </a:endParaRPr>
            </a:p>
          </p:txBody>
        </p:sp>
      </p:grpSp>
      <p:grpSp>
        <p:nvGrpSpPr>
          <p:cNvPr id="4" name="Group 173"/>
          <p:cNvGrpSpPr>
            <a:grpSpLocks/>
          </p:cNvGrpSpPr>
          <p:nvPr/>
        </p:nvGrpSpPr>
        <p:grpSpPr bwMode="auto">
          <a:xfrm>
            <a:off x="1755775" y="3501008"/>
            <a:ext cx="5334000" cy="694635"/>
            <a:chOff x="1200" y="1800"/>
            <a:chExt cx="3360" cy="333"/>
          </a:xfrm>
        </p:grpSpPr>
        <p:grpSp>
          <p:nvGrpSpPr>
            <p:cNvPr id="6162" name="Group 129"/>
            <p:cNvGrpSpPr>
              <a:grpSpLocks/>
            </p:cNvGrpSpPr>
            <p:nvPr/>
          </p:nvGrpSpPr>
          <p:grpSpPr bwMode="auto">
            <a:xfrm>
              <a:off x="1440" y="1800"/>
              <a:ext cx="336" cy="333"/>
              <a:chOff x="1289" y="582"/>
              <a:chExt cx="668" cy="668"/>
            </a:xfrm>
          </p:grpSpPr>
          <p:sp>
            <p:nvSpPr>
              <p:cNvPr id="6175" name="Oval 130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xmlns:mc="http://schemas.openxmlformats.org/markup-compatibility/2006" xmlns:a14="http://schemas.microsoft.com/office/drawing/2010/main" val="333333" mc:Ignorable="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0"/>
                  </a:spcBef>
                </a:pPr>
                <a:endParaRPr lang="ru-RU" sz="180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6176" name="Oval 131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636869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 eaLnBrk="0" hangingPunct="0">
                  <a:spcBef>
                    <a:spcPct val="0"/>
                  </a:spcBef>
                </a:pPr>
                <a:endParaRPr lang="ru-RU" sz="180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6177" name="Oval 132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D6E1E2" mc:Ignorable="">
                      <a:alpha val="0"/>
                    </a:srgbClr>
                  </a:gs>
                  <a:gs pos="100000">
                    <a:srgbClr xmlns:mc="http://schemas.openxmlformats.org/markup-compatibility/2006" xmlns:a14="http://schemas.microsoft.com/office/drawing/2010/main" val="F1F5F5" mc:Ignorable="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 eaLnBrk="0" hangingPunct="0">
                  <a:spcBef>
                    <a:spcPct val="0"/>
                  </a:spcBef>
                </a:pPr>
                <a:endParaRPr lang="ru-RU" sz="180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6178" name="Oval 133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AAB2B3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 eaLnBrk="0" hangingPunct="0">
                  <a:spcBef>
                    <a:spcPct val="0"/>
                  </a:spcBef>
                </a:pPr>
                <a:endParaRPr lang="ru-RU" sz="180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6179" name="Oval 134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FFFFFF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 eaLnBrk="0" hangingPunct="0">
                  <a:spcBef>
                    <a:spcPct val="0"/>
                  </a:spcBef>
                </a:pPr>
                <a:endParaRPr lang="ru-RU" sz="180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6163" name="Text Box 135"/>
            <p:cNvSpPr txBox="1">
              <a:spLocks noChangeArrowheads="1"/>
            </p:cNvSpPr>
            <p:nvPr/>
          </p:nvSpPr>
          <p:spPr bwMode="gray">
            <a:xfrm>
              <a:off x="1488" y="1808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hangingPunct="0">
                <a:spcBef>
                  <a:spcPct val="0"/>
                </a:spcBef>
              </a:pPr>
              <a:r>
                <a:rPr lang="en-US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  <a:effectLst/>
                </a:rPr>
                <a:t>1</a:t>
              </a:r>
            </a:p>
          </p:txBody>
        </p:sp>
        <p:sp>
          <p:nvSpPr>
            <p:cNvPr id="6164" name="AutoShape 137"/>
            <p:cNvSpPr>
              <a:spLocks noChangeArrowheads="1"/>
            </p:cNvSpPr>
            <p:nvPr/>
          </p:nvSpPr>
          <p:spPr bwMode="gray">
            <a:xfrm>
              <a:off x="1200" y="1808"/>
              <a:ext cx="3360" cy="32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E35E23" mc:Ignorable=""/>
                </a:gs>
                <a:gs pos="100000">
                  <a:srgbClr xmlns:mc="http://schemas.openxmlformats.org/markup-compatibility/2006" xmlns:a14="http://schemas.microsoft.com/office/drawing/2010/main" val="F1B194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>
                <a:spcBef>
                  <a:spcPct val="0"/>
                </a:spcBef>
              </a:pPr>
              <a:endParaRPr lang="ru-RU" sz="180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effectLst/>
                <a:latin typeface="Arial" charset="0"/>
              </a:endParaRPr>
            </a:p>
          </p:txBody>
        </p:sp>
        <p:sp>
          <p:nvSpPr>
            <p:cNvPr id="6165" name="AutoShape 138"/>
            <p:cNvSpPr>
              <a:spLocks noChangeArrowheads="1"/>
            </p:cNvSpPr>
            <p:nvPr/>
          </p:nvSpPr>
          <p:spPr bwMode="gray">
            <a:xfrm>
              <a:off x="1229" y="2045"/>
              <a:ext cx="331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F0AB8C" mc:Ignorable=""/>
                </a:gs>
                <a:gs pos="100000">
                  <a:srgbClr xmlns:mc="http://schemas.openxmlformats.org/markup-compatibility/2006" xmlns:a14="http://schemas.microsoft.com/office/drawing/2010/main" val="F7D1C0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>
                <a:spcBef>
                  <a:spcPct val="0"/>
                </a:spcBef>
              </a:pPr>
              <a:endParaRPr lang="ru-RU" sz="180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effectLst/>
                <a:latin typeface="Arial" charset="0"/>
              </a:endParaRPr>
            </a:p>
          </p:txBody>
        </p:sp>
        <p:sp>
          <p:nvSpPr>
            <p:cNvPr id="6166" name="AutoShape 139"/>
            <p:cNvSpPr>
              <a:spLocks noChangeArrowheads="1"/>
            </p:cNvSpPr>
            <p:nvPr/>
          </p:nvSpPr>
          <p:spPr bwMode="gray">
            <a:xfrm>
              <a:off x="1229" y="1815"/>
              <a:ext cx="331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FAD2C0" mc:Ignorable=""/>
                </a:gs>
                <a:gs pos="100000">
                  <a:srgbClr xmlns:mc="http://schemas.openxmlformats.org/markup-compatibility/2006" xmlns:a14="http://schemas.microsoft.com/office/drawing/2010/main" val="F17943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>
                <a:spcBef>
                  <a:spcPct val="0"/>
                </a:spcBef>
              </a:pPr>
              <a:endParaRPr lang="ru-RU" sz="180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effectLst/>
                <a:latin typeface="Arial" charset="0"/>
              </a:endParaRPr>
            </a:p>
          </p:txBody>
        </p:sp>
        <p:sp>
          <p:nvSpPr>
            <p:cNvPr id="6167" name="Text Box 140"/>
            <p:cNvSpPr txBox="1">
              <a:spLocks noChangeArrowheads="1"/>
            </p:cNvSpPr>
            <p:nvPr/>
          </p:nvSpPr>
          <p:spPr bwMode="gray">
            <a:xfrm>
              <a:off x="1336" y="1846"/>
              <a:ext cx="2016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hangingPunct="0">
                <a:spcBef>
                  <a:spcPct val="0"/>
                </a:spcBef>
              </a:pPr>
              <a:r>
                <a:rPr lang="ru-RU" sz="3200" dirty="0" smtClean="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  <a:effectLst/>
                </a:rPr>
                <a:t>волевая</a:t>
              </a:r>
              <a:endParaRPr lang="en-US" sz="32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effectLst/>
              </a:endParaRPr>
            </a:p>
          </p:txBody>
        </p:sp>
        <p:grpSp>
          <p:nvGrpSpPr>
            <p:cNvPr id="6168" name="Group 141"/>
            <p:cNvGrpSpPr>
              <a:grpSpLocks/>
            </p:cNvGrpSpPr>
            <p:nvPr/>
          </p:nvGrpSpPr>
          <p:grpSpPr bwMode="auto">
            <a:xfrm>
              <a:off x="1440" y="1800"/>
              <a:ext cx="336" cy="333"/>
              <a:chOff x="1289" y="582"/>
              <a:chExt cx="668" cy="668"/>
            </a:xfrm>
          </p:grpSpPr>
          <p:sp>
            <p:nvSpPr>
              <p:cNvPr id="6170" name="Oval 142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xmlns:mc="http://schemas.openxmlformats.org/markup-compatibility/2006" xmlns:a14="http://schemas.microsoft.com/office/drawing/2010/main" val="333333" mc:Ignorable="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pPr algn="ctr" eaLnBrk="0" hangingPunct="0">
                  <a:spcBef>
                    <a:spcPct val="0"/>
                  </a:spcBef>
                </a:pPr>
                <a:endParaRPr lang="ru-RU" sz="180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6171" name="Oval 143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636869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 eaLnBrk="0" hangingPunct="0">
                  <a:spcBef>
                    <a:spcPct val="0"/>
                  </a:spcBef>
                </a:pPr>
                <a:endParaRPr lang="ru-RU" sz="180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6172" name="Oval 144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D6E1E2" mc:Ignorable="">
                      <a:alpha val="0"/>
                    </a:srgbClr>
                  </a:gs>
                  <a:gs pos="100000">
                    <a:srgbClr xmlns:mc="http://schemas.openxmlformats.org/markup-compatibility/2006" xmlns:a14="http://schemas.microsoft.com/office/drawing/2010/main" val="F1F5F5" mc:Ignorable="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 eaLnBrk="0" hangingPunct="0">
                  <a:spcBef>
                    <a:spcPct val="0"/>
                  </a:spcBef>
                </a:pPr>
                <a:endParaRPr lang="ru-RU" sz="180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6173" name="Oval 145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AAB2B3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 eaLnBrk="0" hangingPunct="0">
                  <a:spcBef>
                    <a:spcPct val="0"/>
                  </a:spcBef>
                </a:pPr>
                <a:endParaRPr lang="ru-RU" sz="180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  <a:effectLst/>
                  <a:latin typeface="Arial" charset="0"/>
                </a:endParaRPr>
              </a:p>
            </p:txBody>
          </p:sp>
          <p:sp>
            <p:nvSpPr>
              <p:cNvPr id="6174" name="Oval 146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FFFFFF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 eaLnBrk="0" hangingPunct="0">
                  <a:spcBef>
                    <a:spcPct val="0"/>
                  </a:spcBef>
                </a:pPr>
                <a:endParaRPr lang="ru-RU" sz="180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  <a:effectLst/>
                  <a:latin typeface="Arial" charset="0"/>
                </a:endParaRPr>
              </a:p>
            </p:txBody>
          </p:sp>
        </p:grpSp>
        <p:sp>
          <p:nvSpPr>
            <p:cNvPr id="6169" name="Text Box 147"/>
            <p:cNvSpPr txBox="1">
              <a:spLocks noChangeArrowheads="1"/>
            </p:cNvSpPr>
            <p:nvPr/>
          </p:nvSpPr>
          <p:spPr bwMode="gray">
            <a:xfrm>
              <a:off x="1488" y="1808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 eaLnBrk="0" hangingPunct="0">
                <a:spcBef>
                  <a:spcPct val="0"/>
                </a:spcBef>
              </a:pPr>
              <a:r>
                <a:rPr lang="en-US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  <a:effectLst/>
                </a:rPr>
                <a:t>2</a:t>
              </a:r>
            </a:p>
          </p:txBody>
        </p:sp>
      </p:grpSp>
      <p:grpSp>
        <p:nvGrpSpPr>
          <p:cNvPr id="35" name="Group 174"/>
          <p:cNvGrpSpPr>
            <a:grpSpLocks/>
          </p:cNvGrpSpPr>
          <p:nvPr/>
        </p:nvGrpSpPr>
        <p:grpSpPr bwMode="auto">
          <a:xfrm>
            <a:off x="1795272" y="4797422"/>
            <a:ext cx="5334000" cy="766915"/>
            <a:chOff x="1209" y="2280"/>
            <a:chExt cx="3360" cy="333"/>
          </a:xfrm>
        </p:grpSpPr>
        <p:sp>
          <p:nvSpPr>
            <p:cNvPr id="36" name="AutoShape 94"/>
            <p:cNvSpPr>
              <a:spLocks noChangeArrowheads="1"/>
            </p:cNvSpPr>
            <p:nvPr/>
          </p:nvSpPr>
          <p:spPr bwMode="gray">
            <a:xfrm>
              <a:off x="1209" y="2280"/>
              <a:ext cx="3360" cy="32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48BE67" mc:Ignorable=""/>
                </a:gs>
                <a:gs pos="100000">
                  <a:srgbClr xmlns:mc="http://schemas.openxmlformats.org/markup-compatibility/2006" xmlns:a14="http://schemas.microsoft.com/office/drawing/2010/main" val="BCE7C8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ru-RU" dirty="0"/>
            </a:p>
          </p:txBody>
        </p:sp>
        <p:sp>
          <p:nvSpPr>
            <p:cNvPr id="37" name="AutoShape 95"/>
            <p:cNvSpPr>
              <a:spLocks noChangeArrowheads="1"/>
            </p:cNvSpPr>
            <p:nvPr/>
          </p:nvSpPr>
          <p:spPr bwMode="gray">
            <a:xfrm>
              <a:off x="1238" y="2517"/>
              <a:ext cx="331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9FE9AA" mc:Ignorable=""/>
                </a:gs>
                <a:gs pos="100000">
                  <a:srgbClr xmlns:mc="http://schemas.openxmlformats.org/markup-compatibility/2006" xmlns:a14="http://schemas.microsoft.com/office/drawing/2010/main" val="D6F6DB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38" name="AutoShape 96"/>
            <p:cNvSpPr>
              <a:spLocks noChangeArrowheads="1"/>
            </p:cNvSpPr>
            <p:nvPr/>
          </p:nvSpPr>
          <p:spPr bwMode="gray">
            <a:xfrm>
              <a:off x="1238" y="2287"/>
              <a:ext cx="331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C4EDD1" mc:Ignorable=""/>
                </a:gs>
                <a:gs pos="100000">
                  <a:srgbClr xmlns:mc="http://schemas.openxmlformats.org/markup-compatibility/2006" xmlns:a14="http://schemas.microsoft.com/office/drawing/2010/main" val="4DC976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39" name="Text Box 97"/>
            <p:cNvSpPr txBox="1">
              <a:spLocks noChangeArrowheads="1"/>
            </p:cNvSpPr>
            <p:nvPr/>
          </p:nvSpPr>
          <p:spPr bwMode="gray">
            <a:xfrm>
              <a:off x="1617" y="2318"/>
              <a:ext cx="2398" cy="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ru-RU" sz="3200" dirty="0" smtClean="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rPr>
                <a:t>психологическая</a:t>
              </a:r>
              <a:endParaRPr lang="en-US" sz="32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endParaRPr>
            </a:p>
          </p:txBody>
        </p:sp>
        <p:grpSp>
          <p:nvGrpSpPr>
            <p:cNvPr id="40" name="Group 98"/>
            <p:cNvGrpSpPr>
              <a:grpSpLocks/>
            </p:cNvGrpSpPr>
            <p:nvPr/>
          </p:nvGrpSpPr>
          <p:grpSpPr bwMode="auto">
            <a:xfrm>
              <a:off x="1449" y="2280"/>
              <a:ext cx="336" cy="333"/>
              <a:chOff x="1289" y="582"/>
              <a:chExt cx="668" cy="668"/>
            </a:xfrm>
          </p:grpSpPr>
          <p:sp>
            <p:nvSpPr>
              <p:cNvPr id="42" name="Oval 99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xmlns:mc="http://schemas.openxmlformats.org/markup-compatibility/2006" xmlns:a14="http://schemas.microsoft.com/office/drawing/2010/main" val="333333" mc:Ignorable="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43" name="Oval 100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636869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/>
              </a:p>
            </p:txBody>
          </p:sp>
          <p:sp>
            <p:nvSpPr>
              <p:cNvPr id="44" name="Oval 101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D6E1E2" mc:Ignorable="">
                      <a:alpha val="0"/>
                    </a:srgbClr>
                  </a:gs>
                  <a:gs pos="100000">
                    <a:srgbClr xmlns:mc="http://schemas.openxmlformats.org/markup-compatibility/2006" xmlns:a14="http://schemas.microsoft.com/office/drawing/2010/main" val="F1F5F5" mc:Ignorable="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/>
              </a:p>
            </p:txBody>
          </p:sp>
          <p:sp>
            <p:nvSpPr>
              <p:cNvPr id="45" name="Oval 102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AAB2B3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/>
              </a:p>
            </p:txBody>
          </p:sp>
          <p:sp>
            <p:nvSpPr>
              <p:cNvPr id="46" name="Oval 103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FFFFFF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41" name="Text Box 104"/>
            <p:cNvSpPr txBox="1">
              <a:spLocks noChangeArrowheads="1"/>
            </p:cNvSpPr>
            <p:nvPr/>
          </p:nvSpPr>
          <p:spPr bwMode="gray">
            <a:xfrm>
              <a:off x="1497" y="2288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sz="240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rPr>
                <a:t>3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677914025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5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17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D:\Школа\Рисунки\фоны для през\фоновые рисунки\13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755576" y="1340768"/>
            <a:ext cx="7704137" cy="1081087"/>
          </a:xfrm>
          <a:noFill/>
        </p:spPr>
        <p:txBody>
          <a:bodyPr/>
          <a:lstStyle/>
          <a:p>
            <a:pPr eaLnBrk="1" hangingPunct="1">
              <a:spcBef>
                <a:spcPct val="30000"/>
              </a:spcBef>
            </a:pPr>
            <a:r>
              <a:rPr lang="ru-RU" sz="5400" b="1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  <a:latin typeface="Arial" charset="0"/>
              </a:rPr>
              <a:t>Мотивация</a:t>
            </a:r>
          </a:p>
        </p:txBody>
      </p:sp>
      <p:grpSp>
        <p:nvGrpSpPr>
          <p:cNvPr id="6" name="Group 3"/>
          <p:cNvGrpSpPr>
            <a:grpSpLocks/>
          </p:cNvGrpSpPr>
          <p:nvPr/>
        </p:nvGrpSpPr>
        <p:grpSpPr bwMode="auto">
          <a:xfrm>
            <a:off x="880718" y="2332347"/>
            <a:ext cx="3439032" cy="4203700"/>
            <a:chOff x="720" y="1296"/>
            <a:chExt cx="1475" cy="2648"/>
          </a:xfrm>
        </p:grpSpPr>
        <p:sp>
          <p:nvSpPr>
            <p:cNvPr id="7" name="AutoShape 4"/>
            <p:cNvSpPr>
              <a:spLocks noChangeArrowheads="1"/>
            </p:cNvSpPr>
            <p:nvPr/>
          </p:nvSpPr>
          <p:spPr bwMode="gray">
            <a:xfrm>
              <a:off x="720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4E91D4" mc:Ignorable=""/>
                </a:gs>
                <a:gs pos="100000">
                  <a:srgbClr xmlns:mc="http://schemas.openxmlformats.org/markup-compatibility/2006" xmlns:a14="http://schemas.microsoft.com/office/drawing/2010/main" val="3477A4" mc:Ignorable="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ru-RU"/>
            </a:p>
          </p:txBody>
        </p:sp>
        <p:sp>
          <p:nvSpPr>
            <p:cNvPr id="8" name="AutoShape 5"/>
            <p:cNvSpPr>
              <a:spLocks noChangeArrowheads="1"/>
            </p:cNvSpPr>
            <p:nvPr/>
          </p:nvSpPr>
          <p:spPr bwMode="gray">
            <a:xfrm>
              <a:off x="741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xmlns:mc="http://schemas.openxmlformats.org/markup-compatibility/2006" xmlns:a14="http://schemas.microsoft.com/office/drawing/2010/main" val="3CA1E6" mc:Ignorable="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ru-RU"/>
            </a:p>
          </p:txBody>
        </p:sp>
        <p:sp>
          <p:nvSpPr>
            <p:cNvPr id="9" name="AutoShape 6"/>
            <p:cNvSpPr>
              <a:spLocks noChangeArrowheads="1"/>
            </p:cNvSpPr>
            <p:nvPr/>
          </p:nvSpPr>
          <p:spPr bwMode="gray">
            <a:xfrm>
              <a:off x="752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3CA1E6" mc:Ignorable="">
                    <a:alpha val="0"/>
                  </a:srgbClr>
                </a:gs>
                <a:gs pos="100000">
                  <a:srgbClr xmlns:mc="http://schemas.openxmlformats.org/markup-compatibility/2006" xmlns:a14="http://schemas.microsoft.com/office/drawing/2010/main" val="9BCFF2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ru-RU"/>
            </a:p>
          </p:txBody>
        </p:sp>
        <p:sp>
          <p:nvSpPr>
            <p:cNvPr id="10" name="AutoShape 7"/>
            <p:cNvSpPr>
              <a:spLocks noChangeArrowheads="1"/>
            </p:cNvSpPr>
            <p:nvPr/>
          </p:nvSpPr>
          <p:spPr bwMode="gray">
            <a:xfrm>
              <a:off x="752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BEE0F7" mc:Ignorable=""/>
                </a:gs>
                <a:gs pos="100000">
                  <a:srgbClr xmlns:mc="http://schemas.openxmlformats.org/markup-compatibility/2006" xmlns:a14="http://schemas.microsoft.com/office/drawing/2010/main" val="3CA1E6" mc:Ignorable="">
                    <a:alpha val="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ru-RU"/>
            </a:p>
          </p:txBody>
        </p:sp>
        <p:sp>
          <p:nvSpPr>
            <p:cNvPr id="11" name="AutoShape 8"/>
            <p:cNvSpPr>
              <a:spLocks noChangeArrowheads="1"/>
            </p:cNvSpPr>
            <p:nvPr/>
          </p:nvSpPr>
          <p:spPr bwMode="gray">
            <a:xfrm>
              <a:off x="724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B2B2B2" mc:Ignorable=""/>
                </a:gs>
                <a:gs pos="100000">
                  <a:srgbClr xmlns:mc="http://schemas.openxmlformats.org/markup-compatibility/2006" xmlns:a14="http://schemas.microsoft.com/office/drawing/2010/main" val="FFFFFF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ru-RU"/>
            </a:p>
          </p:txBody>
        </p:sp>
        <p:sp>
          <p:nvSpPr>
            <p:cNvPr id="12" name="AutoShape 9"/>
            <p:cNvSpPr>
              <a:spLocks noChangeArrowheads="1"/>
            </p:cNvSpPr>
            <p:nvPr/>
          </p:nvSpPr>
          <p:spPr bwMode="gray">
            <a:xfrm>
              <a:off x="752" y="3305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DDDDDD" mc:Ignorable=""/>
                </a:gs>
                <a:gs pos="100000">
                  <a:srgbClr xmlns:mc="http://schemas.openxmlformats.org/markup-compatibility/2006" xmlns:a14="http://schemas.microsoft.com/office/drawing/2010/main" val="FFFFFF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ru-RU"/>
            </a:p>
          </p:txBody>
        </p:sp>
        <p:grpSp>
          <p:nvGrpSpPr>
            <p:cNvPr id="13" name="Group 10"/>
            <p:cNvGrpSpPr>
              <a:grpSpLocks/>
            </p:cNvGrpSpPr>
            <p:nvPr/>
          </p:nvGrpSpPr>
          <p:grpSpPr bwMode="auto">
            <a:xfrm>
              <a:off x="1189" y="1296"/>
              <a:ext cx="405" cy="405"/>
              <a:chOff x="1289" y="582"/>
              <a:chExt cx="668" cy="668"/>
            </a:xfrm>
          </p:grpSpPr>
          <p:sp>
            <p:nvSpPr>
              <p:cNvPr id="16" name="Oval 11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xmlns:mc="http://schemas.openxmlformats.org/markup-compatibility/2006" xmlns:a14="http://schemas.microsoft.com/office/drawing/2010/main" val="333333" mc:Ignorable="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pPr algn="ctr" eaLnBrk="0" hangingPunct="0"/>
                <a:endParaRPr lang="ru-RU"/>
              </a:p>
            </p:txBody>
          </p:sp>
          <p:sp>
            <p:nvSpPr>
              <p:cNvPr id="17" name="Oval 12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636869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 eaLnBrk="0" hangingPunct="0"/>
                <a:endParaRPr lang="ru-RU"/>
              </a:p>
            </p:txBody>
          </p:sp>
          <p:sp>
            <p:nvSpPr>
              <p:cNvPr id="18" name="Oval 13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D6E1E2" mc:Ignorable="">
                      <a:alpha val="0"/>
                    </a:srgbClr>
                  </a:gs>
                  <a:gs pos="100000">
                    <a:srgbClr xmlns:mc="http://schemas.openxmlformats.org/markup-compatibility/2006" xmlns:a14="http://schemas.microsoft.com/office/drawing/2010/main" val="F1F5F5" mc:Ignorable="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 eaLnBrk="0" hangingPunct="0"/>
                <a:endParaRPr lang="ru-RU"/>
              </a:p>
            </p:txBody>
          </p:sp>
          <p:sp>
            <p:nvSpPr>
              <p:cNvPr id="19" name="Oval 14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AAB2B3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 eaLnBrk="0" hangingPunct="0"/>
                <a:endParaRPr lang="ru-RU"/>
              </a:p>
            </p:txBody>
          </p:sp>
          <p:sp>
            <p:nvSpPr>
              <p:cNvPr id="20" name="Oval 15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FFFFFF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 eaLnBrk="0" hangingPunct="0"/>
                <a:endParaRPr lang="ru-RU"/>
              </a:p>
            </p:txBody>
          </p:sp>
        </p:grpSp>
        <p:sp>
          <p:nvSpPr>
            <p:cNvPr id="14" name="Text Box 16"/>
            <p:cNvSpPr txBox="1">
              <a:spLocks noChangeArrowheads="1"/>
            </p:cNvSpPr>
            <p:nvPr/>
          </p:nvSpPr>
          <p:spPr bwMode="gray">
            <a:xfrm>
              <a:off x="1276" y="1354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sz="2400" b="1">
                  <a:solidFill>
                    <a:srgbClr xmlns:mc="http://schemas.openxmlformats.org/markup-compatibility/2006" xmlns:a14="http://schemas.microsoft.com/office/drawing/2010/main" val="336699" mc:Ignorable=""/>
                  </a:solidFill>
                </a:rPr>
                <a:t>1</a:t>
              </a:r>
            </a:p>
          </p:txBody>
        </p:sp>
        <p:sp>
          <p:nvSpPr>
            <p:cNvPr id="15" name="Text Box 17"/>
            <p:cNvSpPr txBox="1">
              <a:spLocks noChangeArrowheads="1"/>
            </p:cNvSpPr>
            <p:nvPr/>
          </p:nvSpPr>
          <p:spPr bwMode="gray">
            <a:xfrm>
              <a:off x="899" y="1800"/>
              <a:ext cx="1296" cy="2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3200" dirty="0" smtClean="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  <a:latin typeface="Arial" pitchFamily="34" charset="0"/>
                  <a:cs typeface="Arial" pitchFamily="34" charset="0"/>
                </a:rPr>
                <a:t>ВНЕШНЯЯ</a:t>
              </a:r>
              <a:endParaRPr lang="ru-RU" sz="32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Arial" pitchFamily="34" charset="0"/>
                <a:cs typeface="Arial" pitchFamily="34" charset="0"/>
              </a:endParaRPr>
            </a:p>
            <a:p>
              <a:endParaRPr lang="ru-RU" sz="14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Verdana" pitchFamily="34" charset="0"/>
              </a:endParaRPr>
            </a:p>
            <a:p>
              <a:endParaRPr lang="ru-RU" sz="14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Verdana" pitchFamily="34" charset="0"/>
              </a:endParaRPr>
            </a:p>
            <a:p>
              <a:endParaRPr lang="ru-RU" sz="14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Verdana" pitchFamily="34" charset="0"/>
              </a:endParaRPr>
            </a:p>
            <a:p>
              <a:endParaRPr lang="ru-RU" sz="14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Verdana" pitchFamily="34" charset="0"/>
              </a:endParaRPr>
            </a:p>
            <a:p>
              <a:endParaRPr lang="ru-RU" sz="14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Verdana" pitchFamily="34" charset="0"/>
              </a:endParaRPr>
            </a:p>
            <a:p>
              <a:endParaRPr lang="ru-RU" sz="14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Verdana" pitchFamily="34" charset="0"/>
              </a:endParaRPr>
            </a:p>
            <a:p>
              <a:endParaRPr lang="ru-RU" sz="14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Verdana" pitchFamily="34" charset="0"/>
              </a:endParaRPr>
            </a:p>
            <a:p>
              <a:endParaRPr lang="ru-RU" sz="14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Verdana" pitchFamily="34" charset="0"/>
              </a:endParaRPr>
            </a:p>
            <a:p>
              <a:endParaRPr lang="en-US" sz="14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Verdana" pitchFamily="34" charset="0"/>
              </a:endParaRPr>
            </a:p>
          </p:txBody>
        </p:sp>
      </p:grpSp>
      <p:grpSp>
        <p:nvGrpSpPr>
          <p:cNvPr id="21" name="Group 18"/>
          <p:cNvGrpSpPr>
            <a:grpSpLocks/>
          </p:cNvGrpSpPr>
          <p:nvPr/>
        </p:nvGrpSpPr>
        <p:grpSpPr bwMode="auto">
          <a:xfrm>
            <a:off x="4932040" y="2369725"/>
            <a:ext cx="3240360" cy="4165600"/>
            <a:chOff x="2208" y="1296"/>
            <a:chExt cx="1365" cy="2624"/>
          </a:xfrm>
        </p:grpSpPr>
        <p:sp>
          <p:nvSpPr>
            <p:cNvPr id="22" name="AutoShape 19"/>
            <p:cNvSpPr>
              <a:spLocks noChangeArrowheads="1"/>
            </p:cNvSpPr>
            <p:nvPr/>
          </p:nvSpPr>
          <p:spPr bwMode="gray">
            <a:xfrm>
              <a:off x="2208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66AF35" mc:Ignorable=""/>
                </a:gs>
                <a:gs pos="100000">
                  <a:srgbClr xmlns:mc="http://schemas.openxmlformats.org/markup-compatibility/2006" xmlns:a14="http://schemas.microsoft.com/office/drawing/2010/main" val="588D3D" mc:Ignorable=""/>
                </a:gs>
              </a:gsLst>
              <a:lin ang="27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ru-RU"/>
            </a:p>
          </p:txBody>
        </p:sp>
        <p:sp>
          <p:nvSpPr>
            <p:cNvPr id="23" name="AutoShape 20"/>
            <p:cNvSpPr>
              <a:spLocks noChangeArrowheads="1"/>
            </p:cNvSpPr>
            <p:nvPr/>
          </p:nvSpPr>
          <p:spPr bwMode="gray">
            <a:xfrm>
              <a:off x="2229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xmlns:mc="http://schemas.openxmlformats.org/markup-compatibility/2006" xmlns:a14="http://schemas.microsoft.com/office/drawing/2010/main" val="99D844" mc:Ignorable="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ru-RU"/>
            </a:p>
          </p:txBody>
        </p:sp>
        <p:sp>
          <p:nvSpPr>
            <p:cNvPr id="24" name="AutoShape 21"/>
            <p:cNvSpPr>
              <a:spLocks noChangeArrowheads="1"/>
            </p:cNvSpPr>
            <p:nvPr/>
          </p:nvSpPr>
          <p:spPr bwMode="gray">
            <a:xfrm>
              <a:off x="2240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99D844" mc:Ignorable=""/>
                </a:gs>
                <a:gs pos="100000">
                  <a:srgbClr xmlns:mc="http://schemas.openxmlformats.org/markup-compatibility/2006" xmlns:a14="http://schemas.microsoft.com/office/drawing/2010/main" val="C7EA99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ru-RU"/>
            </a:p>
          </p:txBody>
        </p:sp>
        <p:sp>
          <p:nvSpPr>
            <p:cNvPr id="25" name="AutoShape 22"/>
            <p:cNvSpPr>
              <a:spLocks noChangeArrowheads="1"/>
            </p:cNvSpPr>
            <p:nvPr/>
          </p:nvSpPr>
          <p:spPr bwMode="gray">
            <a:xfrm>
              <a:off x="2240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DDF2C1" mc:Ignorable=""/>
                </a:gs>
                <a:gs pos="100000">
                  <a:srgbClr xmlns:mc="http://schemas.openxmlformats.org/markup-compatibility/2006" xmlns:a14="http://schemas.microsoft.com/office/drawing/2010/main" val="99D844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ru-RU"/>
            </a:p>
          </p:txBody>
        </p:sp>
        <p:sp>
          <p:nvSpPr>
            <p:cNvPr id="26" name="Oval 23"/>
            <p:cNvSpPr>
              <a:spLocks noChangeArrowheads="1"/>
            </p:cNvSpPr>
            <p:nvPr/>
          </p:nvSpPr>
          <p:spPr bwMode="gray">
            <a:xfrm>
              <a:off x="2677" y="1296"/>
              <a:ext cx="405" cy="405"/>
            </a:xfrm>
            <a:prstGeom prst="ellipse">
              <a:avLst/>
            </a:prstGeom>
            <a:solidFill>
              <a:srgbClr xmlns:mc="http://schemas.openxmlformats.org/markup-compatibility/2006" xmlns:a14="http://schemas.microsoft.com/office/drawing/2010/main" val="333333" mc:Ignorable="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38100" algn="ctr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anchor="ctr">
              <a:spAutoFit/>
            </a:bodyPr>
            <a:lstStyle/>
            <a:p>
              <a:pPr algn="ctr" eaLnBrk="0" hangingPunct="0"/>
              <a:endParaRPr lang="ru-RU"/>
            </a:p>
          </p:txBody>
        </p:sp>
        <p:sp>
          <p:nvSpPr>
            <p:cNvPr id="27" name="Oval 24"/>
            <p:cNvSpPr>
              <a:spLocks noChangeArrowheads="1"/>
            </p:cNvSpPr>
            <p:nvPr/>
          </p:nvSpPr>
          <p:spPr bwMode="gray">
            <a:xfrm>
              <a:off x="2681" y="1299"/>
              <a:ext cx="392" cy="392"/>
            </a:xfrm>
            <a:prstGeom prst="ellipse">
              <a:avLst/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636869" mc:Ignorable=""/>
                </a:gs>
                <a:gs pos="100000">
                  <a:srgbClr xmlns:mc="http://schemas.openxmlformats.org/markup-compatibility/2006" xmlns:a14="http://schemas.microsoft.com/office/drawing/2010/main" val="D6E1E2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algn="ctr" eaLnBrk="0" hangingPunct="0"/>
              <a:endParaRPr lang="ru-RU"/>
            </a:p>
          </p:txBody>
        </p:sp>
        <p:sp>
          <p:nvSpPr>
            <p:cNvPr id="28" name="Oval 25"/>
            <p:cNvSpPr>
              <a:spLocks noChangeArrowheads="1"/>
            </p:cNvSpPr>
            <p:nvPr/>
          </p:nvSpPr>
          <p:spPr bwMode="gray">
            <a:xfrm>
              <a:off x="2686" y="1301"/>
              <a:ext cx="383" cy="383"/>
            </a:xfrm>
            <a:prstGeom prst="ellipse">
              <a:avLst/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D6E1E2" mc:Ignorable="">
                    <a:alpha val="0"/>
                  </a:srgbClr>
                </a:gs>
                <a:gs pos="100000">
                  <a:srgbClr xmlns:mc="http://schemas.openxmlformats.org/markup-compatibility/2006" xmlns:a14="http://schemas.microsoft.com/office/drawing/2010/main" val="F1F5F5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algn="ctr" eaLnBrk="0" hangingPunct="0"/>
              <a:endParaRPr lang="ru-RU"/>
            </a:p>
          </p:txBody>
        </p:sp>
        <p:sp>
          <p:nvSpPr>
            <p:cNvPr id="29" name="Oval 26"/>
            <p:cNvSpPr>
              <a:spLocks noChangeArrowheads="1"/>
            </p:cNvSpPr>
            <p:nvPr/>
          </p:nvSpPr>
          <p:spPr bwMode="gray">
            <a:xfrm>
              <a:off x="2690" y="1305"/>
              <a:ext cx="364" cy="357"/>
            </a:xfrm>
            <a:prstGeom prst="ellipse">
              <a:avLst/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AAB2B3" mc:Ignorable=""/>
                </a:gs>
                <a:gs pos="100000">
                  <a:srgbClr xmlns:mc="http://schemas.openxmlformats.org/markup-compatibility/2006" xmlns:a14="http://schemas.microsoft.com/office/drawing/2010/main" val="D6E1E2" mc:Ignorable="">
                    <a:alpha val="48000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algn="ctr" eaLnBrk="0" hangingPunct="0"/>
              <a:endParaRPr lang="ru-RU"/>
            </a:p>
          </p:txBody>
        </p:sp>
        <p:sp>
          <p:nvSpPr>
            <p:cNvPr id="30" name="Oval 27"/>
            <p:cNvSpPr>
              <a:spLocks noChangeArrowheads="1"/>
            </p:cNvSpPr>
            <p:nvPr/>
          </p:nvSpPr>
          <p:spPr bwMode="gray">
            <a:xfrm>
              <a:off x="2712" y="1315"/>
              <a:ext cx="323" cy="290"/>
            </a:xfrm>
            <a:prstGeom prst="ellipse">
              <a:avLst/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FFFFFF" mc:Ignorable=""/>
                </a:gs>
                <a:gs pos="100000">
                  <a:srgbClr xmlns:mc="http://schemas.openxmlformats.org/markup-compatibility/2006" xmlns:a14="http://schemas.microsoft.com/office/drawing/2010/main" val="D6E1E2" mc:Ignorable="">
                    <a:alpha val="37999"/>
                  </a:srgbClr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 algn="ctr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 wrap="none" anchor="ctr"/>
            <a:lstStyle/>
            <a:p>
              <a:pPr algn="ctr" eaLnBrk="0" hangingPunct="0"/>
              <a:endParaRPr lang="ru-RU"/>
            </a:p>
          </p:txBody>
        </p:sp>
        <p:sp>
          <p:nvSpPr>
            <p:cNvPr id="31" name="Text Box 28"/>
            <p:cNvSpPr txBox="1">
              <a:spLocks noChangeArrowheads="1"/>
            </p:cNvSpPr>
            <p:nvPr/>
          </p:nvSpPr>
          <p:spPr bwMode="gray">
            <a:xfrm>
              <a:off x="2764" y="1354"/>
              <a:ext cx="223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sz="2400" b="1">
                  <a:solidFill>
                    <a:srgbClr xmlns:mc="http://schemas.openxmlformats.org/markup-compatibility/2006" xmlns:a14="http://schemas.microsoft.com/office/drawing/2010/main" val="336699" mc:Ignorable=""/>
                  </a:solidFill>
                </a:rPr>
                <a:t>2</a:t>
              </a:r>
            </a:p>
          </p:txBody>
        </p:sp>
        <p:sp>
          <p:nvSpPr>
            <p:cNvPr id="32" name="Text Box 29"/>
            <p:cNvSpPr txBox="1">
              <a:spLocks noChangeArrowheads="1"/>
            </p:cNvSpPr>
            <p:nvPr/>
          </p:nvSpPr>
          <p:spPr bwMode="gray">
            <a:xfrm>
              <a:off x="2256" y="1776"/>
              <a:ext cx="1296" cy="214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3200" dirty="0" smtClean="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  <a:latin typeface="Arial" pitchFamily="34" charset="0"/>
                  <a:cs typeface="Arial" pitchFamily="34" charset="0"/>
                </a:rPr>
                <a:t>ВНУТРЕННЯЯ</a:t>
              </a:r>
              <a:endParaRPr lang="ru-RU" sz="32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Arial" pitchFamily="34" charset="0"/>
                <a:cs typeface="Arial" pitchFamily="34" charset="0"/>
              </a:endParaRPr>
            </a:p>
            <a:p>
              <a:endParaRPr lang="ru-RU" sz="14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Verdana" pitchFamily="34" charset="0"/>
              </a:endParaRPr>
            </a:p>
            <a:p>
              <a:endParaRPr lang="ru-RU" sz="14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Verdana" pitchFamily="34" charset="0"/>
              </a:endParaRPr>
            </a:p>
            <a:p>
              <a:endParaRPr lang="ru-RU" sz="14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Verdana" pitchFamily="34" charset="0"/>
              </a:endParaRPr>
            </a:p>
            <a:p>
              <a:endParaRPr lang="ru-RU" sz="14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Verdana" pitchFamily="34" charset="0"/>
              </a:endParaRPr>
            </a:p>
            <a:p>
              <a:endParaRPr lang="ru-RU" sz="14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Verdana" pitchFamily="34" charset="0"/>
              </a:endParaRPr>
            </a:p>
            <a:p>
              <a:endParaRPr lang="ru-RU" sz="14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Verdana" pitchFamily="34" charset="0"/>
              </a:endParaRPr>
            </a:p>
            <a:p>
              <a:endParaRPr lang="ru-RU" sz="14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Verdana" pitchFamily="34" charset="0"/>
              </a:endParaRPr>
            </a:p>
            <a:p>
              <a:endParaRPr lang="ru-RU" sz="14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Verdana" pitchFamily="34" charset="0"/>
              </a:endParaRPr>
            </a:p>
            <a:p>
              <a:endParaRPr lang="en-US" sz="14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  <a:latin typeface="Verdana" pitchFamily="34" charset="0"/>
              </a:endParaRPr>
            </a:p>
          </p:txBody>
        </p:sp>
        <p:sp>
          <p:nvSpPr>
            <p:cNvPr id="33" name="AutoShape 30"/>
            <p:cNvSpPr>
              <a:spLocks noChangeArrowheads="1"/>
            </p:cNvSpPr>
            <p:nvPr/>
          </p:nvSpPr>
          <p:spPr bwMode="gray">
            <a:xfrm>
              <a:off x="2210" y="3290"/>
              <a:ext cx="1363" cy="548"/>
            </a:xfrm>
            <a:prstGeom prst="roundRect">
              <a:avLst>
                <a:gd name="adj" fmla="val 40389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B2B2B2" mc:Ignorable=""/>
                </a:gs>
                <a:gs pos="100000">
                  <a:srgbClr xmlns:mc="http://schemas.openxmlformats.org/markup-compatibility/2006" xmlns:a14="http://schemas.microsoft.com/office/drawing/2010/main" val="FFFFFF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ru-RU"/>
            </a:p>
          </p:txBody>
        </p:sp>
        <p:sp>
          <p:nvSpPr>
            <p:cNvPr id="34" name="AutoShape 31"/>
            <p:cNvSpPr>
              <a:spLocks noChangeArrowheads="1"/>
            </p:cNvSpPr>
            <p:nvPr/>
          </p:nvSpPr>
          <p:spPr bwMode="gray">
            <a:xfrm>
              <a:off x="2238" y="3305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DDDDDD" mc:Ignorable=""/>
                </a:gs>
                <a:gs pos="100000">
                  <a:srgbClr xmlns:mc="http://schemas.openxmlformats.org/markup-compatibility/2006" xmlns:a14="http://schemas.microsoft.com/office/drawing/2010/main" val="FFFFFF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 eaLnBrk="0" hangingPunct="0"/>
              <a:endParaRPr lang="ru-RU"/>
            </a:p>
          </p:txBody>
        </p:sp>
      </p:grpSp>
    </p:spTree>
    <p:extLst>
      <p:ext uri="{BB962C8B-B14F-4D97-AF65-F5344CB8AC3E}">
        <p14:creationId xmlns:p14="http://schemas.microsoft.com/office/powerpoint/2010/main" val="170947339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D:\Школа\Рисунки\фоны для през\фоновые рисунки\13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graphicFrame>
        <p:nvGraphicFramePr>
          <p:cNvPr id="17" name="Диаграмма 1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6205924"/>
              </p:ext>
            </p:extLst>
          </p:nvPr>
        </p:nvGraphicFramePr>
        <p:xfrm>
          <a:off x="611560" y="692696"/>
          <a:ext cx="7848872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  <p:extLst>
      <p:ext uri="{BB962C8B-B14F-4D97-AF65-F5344CB8AC3E}">
        <p14:creationId xmlns:p14="http://schemas.microsoft.com/office/powerpoint/2010/main" val="4214691538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D:\Школа\Рисунки\фоны для през\фоновые рисунки\13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23528" y="332656"/>
            <a:ext cx="7704137" cy="1081087"/>
          </a:xfrm>
          <a:noFill/>
        </p:spPr>
        <p:txBody>
          <a:bodyPr/>
          <a:lstStyle/>
          <a:p>
            <a:pPr eaLnBrk="1" hangingPunct="1">
              <a:spcBef>
                <a:spcPct val="30000"/>
              </a:spcBef>
            </a:pPr>
            <a:r>
              <a:rPr lang="ru-RU" sz="2600" b="1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  <a:latin typeface="Arial" charset="0"/>
              </a:rPr>
              <a:t>Задачи сотрудничества школы и ДОУ</a:t>
            </a:r>
          </a:p>
        </p:txBody>
      </p:sp>
      <p:grpSp>
        <p:nvGrpSpPr>
          <p:cNvPr id="34" name="Group 172"/>
          <p:cNvGrpSpPr>
            <a:grpSpLocks/>
          </p:cNvGrpSpPr>
          <p:nvPr/>
        </p:nvGrpSpPr>
        <p:grpSpPr bwMode="auto">
          <a:xfrm>
            <a:off x="1669710" y="1183800"/>
            <a:ext cx="5334000" cy="830504"/>
            <a:chOff x="1209" y="3184"/>
            <a:chExt cx="3360" cy="360"/>
          </a:xfrm>
        </p:grpSpPr>
        <p:sp>
          <p:nvSpPr>
            <p:cNvPr id="35" name="AutoShape 118"/>
            <p:cNvSpPr>
              <a:spLocks noChangeArrowheads="1"/>
            </p:cNvSpPr>
            <p:nvPr/>
          </p:nvSpPr>
          <p:spPr bwMode="gray">
            <a:xfrm>
              <a:off x="1209" y="3198"/>
              <a:ext cx="3360" cy="32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8D67E1" mc:Ignorable=""/>
                </a:gs>
                <a:gs pos="100000">
                  <a:srgbClr xmlns:mc="http://schemas.openxmlformats.org/markup-compatibility/2006" xmlns:a14="http://schemas.microsoft.com/office/drawing/2010/main" val="D5C8F4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36" name="AutoShape 119"/>
            <p:cNvSpPr>
              <a:spLocks noChangeArrowheads="1"/>
            </p:cNvSpPr>
            <p:nvPr/>
          </p:nvSpPr>
          <p:spPr bwMode="gray">
            <a:xfrm>
              <a:off x="1238" y="3435"/>
              <a:ext cx="331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CFC0F2" mc:Ignorable=""/>
                </a:gs>
                <a:gs pos="100000">
                  <a:srgbClr xmlns:mc="http://schemas.openxmlformats.org/markup-compatibility/2006" xmlns:a14="http://schemas.microsoft.com/office/drawing/2010/main" val="E3DBF8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37" name="AutoShape 120"/>
            <p:cNvSpPr>
              <a:spLocks noChangeArrowheads="1"/>
            </p:cNvSpPr>
            <p:nvPr/>
          </p:nvSpPr>
          <p:spPr bwMode="gray">
            <a:xfrm>
              <a:off x="1238" y="3205"/>
              <a:ext cx="331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CBBAF1" mc:Ignorable=""/>
                </a:gs>
                <a:gs pos="100000">
                  <a:srgbClr xmlns:mc="http://schemas.openxmlformats.org/markup-compatibility/2006" xmlns:a14="http://schemas.microsoft.com/office/drawing/2010/main" val="A080E6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38" name="Text Box 121"/>
            <p:cNvSpPr txBox="1">
              <a:spLocks noChangeArrowheads="1"/>
            </p:cNvSpPr>
            <p:nvPr/>
          </p:nvSpPr>
          <p:spPr bwMode="gray">
            <a:xfrm>
              <a:off x="1764" y="3184"/>
              <a:ext cx="2765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ru-RU" sz="1600" dirty="0" smtClean="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rPr>
                <a:t>создание условий для благоприятного взаимодействия всех участников учебно- воспитательного процесса</a:t>
              </a:r>
              <a:endParaRPr lang="en-US" sz="16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endParaRPr>
            </a:p>
          </p:txBody>
        </p:sp>
        <p:grpSp>
          <p:nvGrpSpPr>
            <p:cNvPr id="39" name="Group 122"/>
            <p:cNvGrpSpPr>
              <a:grpSpLocks/>
            </p:cNvGrpSpPr>
            <p:nvPr/>
          </p:nvGrpSpPr>
          <p:grpSpPr bwMode="auto">
            <a:xfrm>
              <a:off x="1449" y="3198"/>
              <a:ext cx="336" cy="333"/>
              <a:chOff x="1289" y="582"/>
              <a:chExt cx="668" cy="668"/>
            </a:xfrm>
          </p:grpSpPr>
          <p:sp>
            <p:nvSpPr>
              <p:cNvPr id="41" name="Oval 123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xmlns:mc="http://schemas.openxmlformats.org/markup-compatibility/2006" xmlns:a14="http://schemas.microsoft.com/office/drawing/2010/main" val="333333" mc:Ignorable="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42" name="Oval 124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636869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/>
              </a:p>
            </p:txBody>
          </p:sp>
          <p:sp>
            <p:nvSpPr>
              <p:cNvPr id="43" name="Oval 125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D6E1E2" mc:Ignorable="">
                      <a:alpha val="0"/>
                    </a:srgbClr>
                  </a:gs>
                  <a:gs pos="100000">
                    <a:srgbClr xmlns:mc="http://schemas.openxmlformats.org/markup-compatibility/2006" xmlns:a14="http://schemas.microsoft.com/office/drawing/2010/main" val="F1F5F5" mc:Ignorable="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/>
              </a:p>
            </p:txBody>
          </p:sp>
          <p:sp>
            <p:nvSpPr>
              <p:cNvPr id="44" name="Oval 126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AAB2B3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/>
              </a:p>
            </p:txBody>
          </p:sp>
          <p:sp>
            <p:nvSpPr>
              <p:cNvPr id="45" name="Oval 127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FFFFFF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40" name="Text Box 128"/>
            <p:cNvSpPr txBox="1">
              <a:spLocks noChangeArrowheads="1"/>
            </p:cNvSpPr>
            <p:nvPr/>
          </p:nvSpPr>
          <p:spPr bwMode="gray">
            <a:xfrm>
              <a:off x="1497" y="3206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ru-RU" sz="240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rPr>
                <a:t>1</a:t>
              </a:r>
              <a:endParaRPr lang="en-US" sz="240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endParaRPr>
            </a:p>
          </p:txBody>
        </p:sp>
      </p:grpSp>
      <p:grpSp>
        <p:nvGrpSpPr>
          <p:cNvPr id="46" name="Group 173"/>
          <p:cNvGrpSpPr>
            <a:grpSpLocks/>
          </p:cNvGrpSpPr>
          <p:nvPr/>
        </p:nvGrpSpPr>
        <p:grpSpPr bwMode="auto">
          <a:xfrm>
            <a:off x="1642946" y="2060848"/>
            <a:ext cx="5334000" cy="694635"/>
            <a:chOff x="1200" y="1800"/>
            <a:chExt cx="3360" cy="333"/>
          </a:xfrm>
        </p:grpSpPr>
        <p:grpSp>
          <p:nvGrpSpPr>
            <p:cNvPr id="47" name="Group 129"/>
            <p:cNvGrpSpPr>
              <a:grpSpLocks/>
            </p:cNvGrpSpPr>
            <p:nvPr/>
          </p:nvGrpSpPr>
          <p:grpSpPr bwMode="auto">
            <a:xfrm>
              <a:off x="1440" y="1800"/>
              <a:ext cx="336" cy="333"/>
              <a:chOff x="1289" y="582"/>
              <a:chExt cx="668" cy="668"/>
            </a:xfrm>
          </p:grpSpPr>
          <p:sp>
            <p:nvSpPr>
              <p:cNvPr id="60" name="Oval 130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xmlns:mc="http://schemas.openxmlformats.org/markup-compatibility/2006" xmlns:a14="http://schemas.microsoft.com/office/drawing/2010/main" val="333333" mc:Ignorable="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61" name="Oval 131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636869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/>
              </a:p>
            </p:txBody>
          </p:sp>
          <p:sp>
            <p:nvSpPr>
              <p:cNvPr id="62" name="Oval 132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D6E1E2" mc:Ignorable="">
                      <a:alpha val="0"/>
                    </a:srgbClr>
                  </a:gs>
                  <a:gs pos="100000">
                    <a:srgbClr xmlns:mc="http://schemas.openxmlformats.org/markup-compatibility/2006" xmlns:a14="http://schemas.microsoft.com/office/drawing/2010/main" val="F1F5F5" mc:Ignorable="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/>
              </a:p>
            </p:txBody>
          </p:sp>
          <p:sp>
            <p:nvSpPr>
              <p:cNvPr id="63" name="Oval 133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AAB2B3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/>
              </a:p>
            </p:txBody>
          </p:sp>
          <p:sp>
            <p:nvSpPr>
              <p:cNvPr id="64" name="Oval 134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FFFFFF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48" name="Text Box 135"/>
            <p:cNvSpPr txBox="1">
              <a:spLocks noChangeArrowheads="1"/>
            </p:cNvSpPr>
            <p:nvPr/>
          </p:nvSpPr>
          <p:spPr bwMode="gray">
            <a:xfrm>
              <a:off x="1488" y="1808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sz="240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rPr>
                <a:t>1</a:t>
              </a:r>
            </a:p>
          </p:txBody>
        </p:sp>
        <p:sp>
          <p:nvSpPr>
            <p:cNvPr id="49" name="AutoShape 137"/>
            <p:cNvSpPr>
              <a:spLocks noChangeArrowheads="1"/>
            </p:cNvSpPr>
            <p:nvPr/>
          </p:nvSpPr>
          <p:spPr bwMode="gray">
            <a:xfrm>
              <a:off x="1200" y="1808"/>
              <a:ext cx="3360" cy="32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E35E23" mc:Ignorable=""/>
                </a:gs>
                <a:gs pos="100000">
                  <a:srgbClr xmlns:mc="http://schemas.openxmlformats.org/markup-compatibility/2006" xmlns:a14="http://schemas.microsoft.com/office/drawing/2010/main" val="F1B194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50" name="AutoShape 138"/>
            <p:cNvSpPr>
              <a:spLocks noChangeArrowheads="1"/>
            </p:cNvSpPr>
            <p:nvPr/>
          </p:nvSpPr>
          <p:spPr bwMode="gray">
            <a:xfrm>
              <a:off x="1229" y="2045"/>
              <a:ext cx="331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F0AB8C" mc:Ignorable=""/>
                </a:gs>
                <a:gs pos="100000">
                  <a:srgbClr xmlns:mc="http://schemas.openxmlformats.org/markup-compatibility/2006" xmlns:a14="http://schemas.microsoft.com/office/drawing/2010/main" val="F7D1C0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51" name="AutoShape 139"/>
            <p:cNvSpPr>
              <a:spLocks noChangeArrowheads="1"/>
            </p:cNvSpPr>
            <p:nvPr/>
          </p:nvSpPr>
          <p:spPr bwMode="gray">
            <a:xfrm>
              <a:off x="1229" y="1815"/>
              <a:ext cx="331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FAD2C0" mc:Ignorable=""/>
                </a:gs>
                <a:gs pos="100000">
                  <a:srgbClr xmlns:mc="http://schemas.openxmlformats.org/markup-compatibility/2006" xmlns:a14="http://schemas.microsoft.com/office/drawing/2010/main" val="F17943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52" name="Text Box 140"/>
            <p:cNvSpPr txBox="1">
              <a:spLocks noChangeArrowheads="1"/>
            </p:cNvSpPr>
            <p:nvPr/>
          </p:nvSpPr>
          <p:spPr bwMode="gray">
            <a:xfrm>
              <a:off x="1776" y="1846"/>
              <a:ext cx="2744" cy="28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ru-RU" sz="1600" dirty="0" smtClean="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rPr>
                <a:t>всестороннее психолого- педагогическое просвещение родителей</a:t>
              </a:r>
              <a:endParaRPr lang="en-US" sz="16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endParaRPr>
            </a:p>
          </p:txBody>
        </p:sp>
        <p:grpSp>
          <p:nvGrpSpPr>
            <p:cNvPr id="53" name="Group 141"/>
            <p:cNvGrpSpPr>
              <a:grpSpLocks/>
            </p:cNvGrpSpPr>
            <p:nvPr/>
          </p:nvGrpSpPr>
          <p:grpSpPr bwMode="auto">
            <a:xfrm>
              <a:off x="1440" y="1800"/>
              <a:ext cx="336" cy="333"/>
              <a:chOff x="1289" y="582"/>
              <a:chExt cx="668" cy="668"/>
            </a:xfrm>
          </p:grpSpPr>
          <p:sp>
            <p:nvSpPr>
              <p:cNvPr id="55" name="Oval 142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xmlns:mc="http://schemas.openxmlformats.org/markup-compatibility/2006" xmlns:a14="http://schemas.microsoft.com/office/drawing/2010/main" val="333333" mc:Ignorable="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56" name="Oval 143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636869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/>
              </a:p>
            </p:txBody>
          </p:sp>
          <p:sp>
            <p:nvSpPr>
              <p:cNvPr id="57" name="Oval 144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D6E1E2" mc:Ignorable="">
                      <a:alpha val="0"/>
                    </a:srgbClr>
                  </a:gs>
                  <a:gs pos="100000">
                    <a:srgbClr xmlns:mc="http://schemas.openxmlformats.org/markup-compatibility/2006" xmlns:a14="http://schemas.microsoft.com/office/drawing/2010/main" val="F1F5F5" mc:Ignorable="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/>
              </a:p>
            </p:txBody>
          </p:sp>
          <p:sp>
            <p:nvSpPr>
              <p:cNvPr id="58" name="Oval 145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AAB2B3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/>
              </a:p>
            </p:txBody>
          </p:sp>
          <p:sp>
            <p:nvSpPr>
              <p:cNvPr id="59" name="Oval 146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FFFFFF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54" name="Text Box 147"/>
            <p:cNvSpPr txBox="1">
              <a:spLocks noChangeArrowheads="1"/>
            </p:cNvSpPr>
            <p:nvPr/>
          </p:nvSpPr>
          <p:spPr bwMode="gray">
            <a:xfrm>
              <a:off x="1488" y="1808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sz="240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rPr>
                <a:t>2</a:t>
              </a:r>
            </a:p>
          </p:txBody>
        </p:sp>
      </p:grpSp>
      <p:grpSp>
        <p:nvGrpSpPr>
          <p:cNvPr id="65" name="Group 174"/>
          <p:cNvGrpSpPr>
            <a:grpSpLocks/>
          </p:cNvGrpSpPr>
          <p:nvPr/>
        </p:nvGrpSpPr>
        <p:grpSpPr bwMode="auto">
          <a:xfrm>
            <a:off x="1606211" y="2852936"/>
            <a:ext cx="5334000" cy="766915"/>
            <a:chOff x="1209" y="2280"/>
            <a:chExt cx="3360" cy="333"/>
          </a:xfrm>
        </p:grpSpPr>
        <p:sp>
          <p:nvSpPr>
            <p:cNvPr id="66" name="AutoShape 94"/>
            <p:cNvSpPr>
              <a:spLocks noChangeArrowheads="1"/>
            </p:cNvSpPr>
            <p:nvPr/>
          </p:nvSpPr>
          <p:spPr bwMode="gray">
            <a:xfrm>
              <a:off x="1209" y="2280"/>
              <a:ext cx="3360" cy="32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48BE67" mc:Ignorable=""/>
                </a:gs>
                <a:gs pos="100000">
                  <a:srgbClr xmlns:mc="http://schemas.openxmlformats.org/markup-compatibility/2006" xmlns:a14="http://schemas.microsoft.com/office/drawing/2010/main" val="BCE7C8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ru-RU" dirty="0"/>
            </a:p>
          </p:txBody>
        </p:sp>
        <p:sp>
          <p:nvSpPr>
            <p:cNvPr id="67" name="AutoShape 95"/>
            <p:cNvSpPr>
              <a:spLocks noChangeArrowheads="1"/>
            </p:cNvSpPr>
            <p:nvPr/>
          </p:nvSpPr>
          <p:spPr bwMode="gray">
            <a:xfrm>
              <a:off x="1238" y="2517"/>
              <a:ext cx="331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9FE9AA" mc:Ignorable=""/>
                </a:gs>
                <a:gs pos="100000">
                  <a:srgbClr xmlns:mc="http://schemas.openxmlformats.org/markup-compatibility/2006" xmlns:a14="http://schemas.microsoft.com/office/drawing/2010/main" val="D6F6DB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68" name="AutoShape 96"/>
            <p:cNvSpPr>
              <a:spLocks noChangeArrowheads="1"/>
            </p:cNvSpPr>
            <p:nvPr/>
          </p:nvSpPr>
          <p:spPr bwMode="gray">
            <a:xfrm>
              <a:off x="1238" y="2287"/>
              <a:ext cx="331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C4EDD1" mc:Ignorable=""/>
                </a:gs>
                <a:gs pos="100000">
                  <a:srgbClr xmlns:mc="http://schemas.openxmlformats.org/markup-compatibility/2006" xmlns:a14="http://schemas.microsoft.com/office/drawing/2010/main" val="4DC976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69" name="Text Box 97"/>
            <p:cNvSpPr txBox="1">
              <a:spLocks noChangeArrowheads="1"/>
            </p:cNvSpPr>
            <p:nvPr/>
          </p:nvSpPr>
          <p:spPr bwMode="gray">
            <a:xfrm>
              <a:off x="1785" y="2318"/>
              <a:ext cx="2016" cy="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ru-RU" sz="1600" dirty="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rPr>
                <a:t>о</a:t>
              </a:r>
              <a:r>
                <a:rPr lang="ru-RU" sz="1600" dirty="0" smtClean="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rPr>
                <a:t>казание психологической помощи</a:t>
              </a:r>
              <a:endParaRPr lang="en-US" sz="16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endParaRPr>
            </a:p>
          </p:txBody>
        </p:sp>
        <p:grpSp>
          <p:nvGrpSpPr>
            <p:cNvPr id="70" name="Group 98"/>
            <p:cNvGrpSpPr>
              <a:grpSpLocks/>
            </p:cNvGrpSpPr>
            <p:nvPr/>
          </p:nvGrpSpPr>
          <p:grpSpPr bwMode="auto">
            <a:xfrm>
              <a:off x="1449" y="2280"/>
              <a:ext cx="336" cy="333"/>
              <a:chOff x="1289" y="582"/>
              <a:chExt cx="668" cy="668"/>
            </a:xfrm>
          </p:grpSpPr>
          <p:sp>
            <p:nvSpPr>
              <p:cNvPr id="72" name="Oval 99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xmlns:mc="http://schemas.openxmlformats.org/markup-compatibility/2006" xmlns:a14="http://schemas.microsoft.com/office/drawing/2010/main" val="333333" mc:Ignorable="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73" name="Oval 100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636869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/>
              </a:p>
            </p:txBody>
          </p:sp>
          <p:sp>
            <p:nvSpPr>
              <p:cNvPr id="74" name="Oval 101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D6E1E2" mc:Ignorable="">
                      <a:alpha val="0"/>
                    </a:srgbClr>
                  </a:gs>
                  <a:gs pos="100000">
                    <a:srgbClr xmlns:mc="http://schemas.openxmlformats.org/markup-compatibility/2006" xmlns:a14="http://schemas.microsoft.com/office/drawing/2010/main" val="F1F5F5" mc:Ignorable="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/>
              </a:p>
            </p:txBody>
          </p:sp>
          <p:sp>
            <p:nvSpPr>
              <p:cNvPr id="75" name="Oval 102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AAB2B3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/>
              </a:p>
            </p:txBody>
          </p:sp>
          <p:sp>
            <p:nvSpPr>
              <p:cNvPr id="76" name="Oval 103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FFFFFF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71" name="Text Box 104"/>
            <p:cNvSpPr txBox="1">
              <a:spLocks noChangeArrowheads="1"/>
            </p:cNvSpPr>
            <p:nvPr/>
          </p:nvSpPr>
          <p:spPr bwMode="gray">
            <a:xfrm>
              <a:off x="1497" y="2288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sz="240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rPr>
                <a:t>3</a:t>
              </a:r>
            </a:p>
          </p:txBody>
        </p:sp>
      </p:grpSp>
      <p:grpSp>
        <p:nvGrpSpPr>
          <p:cNvPr id="77" name="Group 172"/>
          <p:cNvGrpSpPr>
            <a:grpSpLocks/>
          </p:cNvGrpSpPr>
          <p:nvPr/>
        </p:nvGrpSpPr>
        <p:grpSpPr bwMode="auto">
          <a:xfrm>
            <a:off x="1604507" y="3717032"/>
            <a:ext cx="5334000" cy="830504"/>
            <a:chOff x="1209" y="3184"/>
            <a:chExt cx="3360" cy="360"/>
          </a:xfrm>
        </p:grpSpPr>
        <p:sp>
          <p:nvSpPr>
            <p:cNvPr id="78" name="AutoShape 118"/>
            <p:cNvSpPr>
              <a:spLocks noChangeArrowheads="1"/>
            </p:cNvSpPr>
            <p:nvPr/>
          </p:nvSpPr>
          <p:spPr bwMode="gray">
            <a:xfrm>
              <a:off x="1209" y="3198"/>
              <a:ext cx="3360" cy="32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8D67E1" mc:Ignorable=""/>
                </a:gs>
                <a:gs pos="100000">
                  <a:srgbClr xmlns:mc="http://schemas.openxmlformats.org/markup-compatibility/2006" xmlns:a14="http://schemas.microsoft.com/office/drawing/2010/main" val="D5C8F4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79" name="AutoShape 119"/>
            <p:cNvSpPr>
              <a:spLocks noChangeArrowheads="1"/>
            </p:cNvSpPr>
            <p:nvPr/>
          </p:nvSpPr>
          <p:spPr bwMode="gray">
            <a:xfrm>
              <a:off x="1238" y="3435"/>
              <a:ext cx="331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CFC0F2" mc:Ignorable=""/>
                </a:gs>
                <a:gs pos="100000">
                  <a:srgbClr xmlns:mc="http://schemas.openxmlformats.org/markup-compatibility/2006" xmlns:a14="http://schemas.microsoft.com/office/drawing/2010/main" val="E3DBF8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80" name="AutoShape 120"/>
            <p:cNvSpPr>
              <a:spLocks noChangeArrowheads="1"/>
            </p:cNvSpPr>
            <p:nvPr/>
          </p:nvSpPr>
          <p:spPr bwMode="gray">
            <a:xfrm>
              <a:off x="1238" y="3205"/>
              <a:ext cx="331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CBBAF1" mc:Ignorable=""/>
                </a:gs>
                <a:gs pos="100000">
                  <a:srgbClr xmlns:mc="http://schemas.openxmlformats.org/markup-compatibility/2006" xmlns:a14="http://schemas.microsoft.com/office/drawing/2010/main" val="A080E6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81" name="Text Box 121"/>
            <p:cNvSpPr txBox="1">
              <a:spLocks noChangeArrowheads="1"/>
            </p:cNvSpPr>
            <p:nvPr/>
          </p:nvSpPr>
          <p:spPr bwMode="gray">
            <a:xfrm>
              <a:off x="1764" y="3184"/>
              <a:ext cx="2765" cy="3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ru-RU" sz="1600" dirty="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rPr>
                <a:t>ф</a:t>
              </a:r>
              <a:r>
                <a:rPr lang="ru-RU" sz="1600" dirty="0" smtClean="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rPr>
                <a:t>ормирование позитивного отношения к активной общественной и социальной деятельности детей</a:t>
              </a:r>
              <a:endParaRPr lang="en-US" sz="16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endParaRPr>
            </a:p>
          </p:txBody>
        </p:sp>
        <p:grpSp>
          <p:nvGrpSpPr>
            <p:cNvPr id="82" name="Group 122"/>
            <p:cNvGrpSpPr>
              <a:grpSpLocks/>
            </p:cNvGrpSpPr>
            <p:nvPr/>
          </p:nvGrpSpPr>
          <p:grpSpPr bwMode="auto">
            <a:xfrm>
              <a:off x="1449" y="3198"/>
              <a:ext cx="336" cy="333"/>
              <a:chOff x="1289" y="582"/>
              <a:chExt cx="668" cy="668"/>
            </a:xfrm>
          </p:grpSpPr>
          <p:sp>
            <p:nvSpPr>
              <p:cNvPr id="84" name="Oval 123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xmlns:mc="http://schemas.openxmlformats.org/markup-compatibility/2006" xmlns:a14="http://schemas.microsoft.com/office/drawing/2010/main" val="333333" mc:Ignorable="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85" name="Oval 124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636869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/>
              </a:p>
            </p:txBody>
          </p:sp>
          <p:sp>
            <p:nvSpPr>
              <p:cNvPr id="86" name="Oval 125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D6E1E2" mc:Ignorable="">
                      <a:alpha val="0"/>
                    </a:srgbClr>
                  </a:gs>
                  <a:gs pos="100000">
                    <a:srgbClr xmlns:mc="http://schemas.openxmlformats.org/markup-compatibility/2006" xmlns:a14="http://schemas.microsoft.com/office/drawing/2010/main" val="F1F5F5" mc:Ignorable="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/>
              </a:p>
            </p:txBody>
          </p:sp>
          <p:sp>
            <p:nvSpPr>
              <p:cNvPr id="87" name="Oval 126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AAB2B3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/>
              </a:p>
            </p:txBody>
          </p:sp>
          <p:sp>
            <p:nvSpPr>
              <p:cNvPr id="88" name="Oval 127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FFFFFF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83" name="Text Box 128"/>
            <p:cNvSpPr txBox="1">
              <a:spLocks noChangeArrowheads="1"/>
            </p:cNvSpPr>
            <p:nvPr/>
          </p:nvSpPr>
          <p:spPr bwMode="gray">
            <a:xfrm>
              <a:off x="1497" y="3206"/>
              <a:ext cx="240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ru-RU" dirty="0" smtClean="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rPr>
                <a:t>4</a:t>
              </a:r>
              <a:endParaRPr lang="en-US" sz="24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endParaRPr>
            </a:p>
          </p:txBody>
        </p:sp>
      </p:grpSp>
      <p:grpSp>
        <p:nvGrpSpPr>
          <p:cNvPr id="89" name="Group 173"/>
          <p:cNvGrpSpPr>
            <a:grpSpLocks/>
          </p:cNvGrpSpPr>
          <p:nvPr/>
        </p:nvGrpSpPr>
        <p:grpSpPr bwMode="auto">
          <a:xfrm>
            <a:off x="1639548" y="4560024"/>
            <a:ext cx="5364162" cy="1173232"/>
            <a:chOff x="1200" y="1800"/>
            <a:chExt cx="3360" cy="444"/>
          </a:xfrm>
        </p:grpSpPr>
        <p:grpSp>
          <p:nvGrpSpPr>
            <p:cNvPr id="90" name="Group 129"/>
            <p:cNvGrpSpPr>
              <a:grpSpLocks/>
            </p:cNvGrpSpPr>
            <p:nvPr/>
          </p:nvGrpSpPr>
          <p:grpSpPr bwMode="auto">
            <a:xfrm>
              <a:off x="1440" y="1800"/>
              <a:ext cx="336" cy="333"/>
              <a:chOff x="1289" y="582"/>
              <a:chExt cx="668" cy="668"/>
            </a:xfrm>
          </p:grpSpPr>
          <p:sp>
            <p:nvSpPr>
              <p:cNvPr id="103" name="Oval 130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xmlns:mc="http://schemas.openxmlformats.org/markup-compatibility/2006" xmlns:a14="http://schemas.microsoft.com/office/drawing/2010/main" val="333333" mc:Ignorable="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104" name="Oval 131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636869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/>
              </a:p>
            </p:txBody>
          </p:sp>
          <p:sp>
            <p:nvSpPr>
              <p:cNvPr id="105" name="Oval 132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D6E1E2" mc:Ignorable="">
                      <a:alpha val="0"/>
                    </a:srgbClr>
                  </a:gs>
                  <a:gs pos="100000">
                    <a:srgbClr xmlns:mc="http://schemas.openxmlformats.org/markup-compatibility/2006" xmlns:a14="http://schemas.microsoft.com/office/drawing/2010/main" val="F1F5F5" mc:Ignorable="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/>
              </a:p>
            </p:txBody>
          </p:sp>
          <p:sp>
            <p:nvSpPr>
              <p:cNvPr id="106" name="Oval 133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AAB2B3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/>
              </a:p>
            </p:txBody>
          </p:sp>
          <p:sp>
            <p:nvSpPr>
              <p:cNvPr id="107" name="Oval 134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FFFFFF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91" name="Text Box 135"/>
            <p:cNvSpPr txBox="1">
              <a:spLocks noChangeArrowheads="1"/>
            </p:cNvSpPr>
            <p:nvPr/>
          </p:nvSpPr>
          <p:spPr bwMode="gray">
            <a:xfrm>
              <a:off x="1488" y="1808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 sz="240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rPr>
                <a:t>1</a:t>
              </a:r>
            </a:p>
          </p:txBody>
        </p:sp>
        <p:sp>
          <p:nvSpPr>
            <p:cNvPr id="92" name="AutoShape 137"/>
            <p:cNvSpPr>
              <a:spLocks noChangeArrowheads="1"/>
            </p:cNvSpPr>
            <p:nvPr/>
          </p:nvSpPr>
          <p:spPr bwMode="gray">
            <a:xfrm>
              <a:off x="1200" y="1808"/>
              <a:ext cx="3360" cy="32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E35E23" mc:Ignorable=""/>
                </a:gs>
                <a:gs pos="100000">
                  <a:srgbClr xmlns:mc="http://schemas.openxmlformats.org/markup-compatibility/2006" xmlns:a14="http://schemas.microsoft.com/office/drawing/2010/main" val="F1B194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93" name="AutoShape 138"/>
            <p:cNvSpPr>
              <a:spLocks noChangeArrowheads="1"/>
            </p:cNvSpPr>
            <p:nvPr/>
          </p:nvSpPr>
          <p:spPr bwMode="gray">
            <a:xfrm>
              <a:off x="1229" y="2045"/>
              <a:ext cx="331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F0AB8C" mc:Ignorable=""/>
                </a:gs>
                <a:gs pos="100000">
                  <a:srgbClr xmlns:mc="http://schemas.openxmlformats.org/markup-compatibility/2006" xmlns:a14="http://schemas.microsoft.com/office/drawing/2010/main" val="F7D1C0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94" name="AutoShape 139"/>
            <p:cNvSpPr>
              <a:spLocks noChangeArrowheads="1"/>
            </p:cNvSpPr>
            <p:nvPr/>
          </p:nvSpPr>
          <p:spPr bwMode="gray">
            <a:xfrm>
              <a:off x="1229" y="1815"/>
              <a:ext cx="331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FAD2C0" mc:Ignorable=""/>
                </a:gs>
                <a:gs pos="100000">
                  <a:srgbClr xmlns:mc="http://schemas.openxmlformats.org/markup-compatibility/2006" xmlns:a14="http://schemas.microsoft.com/office/drawing/2010/main" val="F17943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95" name="Text Box 140"/>
            <p:cNvSpPr txBox="1">
              <a:spLocks noChangeArrowheads="1"/>
            </p:cNvSpPr>
            <p:nvPr/>
          </p:nvSpPr>
          <p:spPr bwMode="gray">
            <a:xfrm>
              <a:off x="1776" y="1846"/>
              <a:ext cx="2744" cy="39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ru-RU" sz="1600" dirty="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rPr>
                <a:t>о</a:t>
              </a:r>
              <a:r>
                <a:rPr lang="ru-RU" sz="1600" dirty="0" smtClean="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rPr>
                <a:t>беспечение естественности перехода воспитанников детского сада в начальную школу</a:t>
              </a:r>
              <a:endParaRPr lang="en-US" sz="16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endParaRPr>
            </a:p>
          </p:txBody>
        </p:sp>
        <p:grpSp>
          <p:nvGrpSpPr>
            <p:cNvPr id="96" name="Group 141"/>
            <p:cNvGrpSpPr>
              <a:grpSpLocks/>
            </p:cNvGrpSpPr>
            <p:nvPr/>
          </p:nvGrpSpPr>
          <p:grpSpPr bwMode="auto">
            <a:xfrm>
              <a:off x="1440" y="1800"/>
              <a:ext cx="336" cy="333"/>
              <a:chOff x="1289" y="582"/>
              <a:chExt cx="668" cy="668"/>
            </a:xfrm>
          </p:grpSpPr>
          <p:sp>
            <p:nvSpPr>
              <p:cNvPr id="98" name="Oval 142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xmlns:mc="http://schemas.openxmlformats.org/markup-compatibility/2006" xmlns:a14="http://schemas.microsoft.com/office/drawing/2010/main" val="333333" mc:Ignorable="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99" name="Oval 143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636869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/>
              </a:p>
            </p:txBody>
          </p:sp>
          <p:sp>
            <p:nvSpPr>
              <p:cNvPr id="100" name="Oval 144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D6E1E2" mc:Ignorable="">
                      <a:alpha val="0"/>
                    </a:srgbClr>
                  </a:gs>
                  <a:gs pos="100000">
                    <a:srgbClr xmlns:mc="http://schemas.openxmlformats.org/markup-compatibility/2006" xmlns:a14="http://schemas.microsoft.com/office/drawing/2010/main" val="F1F5F5" mc:Ignorable="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/>
              </a:p>
            </p:txBody>
          </p:sp>
          <p:sp>
            <p:nvSpPr>
              <p:cNvPr id="101" name="Oval 145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AAB2B3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/>
              </a:p>
            </p:txBody>
          </p:sp>
          <p:sp>
            <p:nvSpPr>
              <p:cNvPr id="102" name="Oval 146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FFFFFF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97" name="Text Box 147"/>
            <p:cNvSpPr txBox="1">
              <a:spLocks noChangeArrowheads="1"/>
            </p:cNvSpPr>
            <p:nvPr/>
          </p:nvSpPr>
          <p:spPr bwMode="gray">
            <a:xfrm>
              <a:off x="1488" y="1808"/>
              <a:ext cx="240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ru-RU" dirty="0" smtClean="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rPr>
                <a:t>5</a:t>
              </a:r>
              <a:endParaRPr lang="en-US" sz="24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endParaRPr>
            </a:p>
          </p:txBody>
        </p:sp>
      </p:grpSp>
      <p:grpSp>
        <p:nvGrpSpPr>
          <p:cNvPr id="108" name="Group 174"/>
          <p:cNvGrpSpPr>
            <a:grpSpLocks/>
          </p:cNvGrpSpPr>
          <p:nvPr/>
        </p:nvGrpSpPr>
        <p:grpSpPr bwMode="auto">
          <a:xfrm>
            <a:off x="1654629" y="5589240"/>
            <a:ext cx="5334000" cy="766915"/>
            <a:chOff x="1209" y="2280"/>
            <a:chExt cx="3360" cy="333"/>
          </a:xfrm>
        </p:grpSpPr>
        <p:sp>
          <p:nvSpPr>
            <p:cNvPr id="109" name="AutoShape 94"/>
            <p:cNvSpPr>
              <a:spLocks noChangeArrowheads="1"/>
            </p:cNvSpPr>
            <p:nvPr/>
          </p:nvSpPr>
          <p:spPr bwMode="gray">
            <a:xfrm>
              <a:off x="1209" y="2280"/>
              <a:ext cx="3360" cy="32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48BE67" mc:Ignorable=""/>
                </a:gs>
                <a:gs pos="100000">
                  <a:srgbClr xmlns:mc="http://schemas.openxmlformats.org/markup-compatibility/2006" xmlns:a14="http://schemas.microsoft.com/office/drawing/2010/main" val="BCE7C8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ru-RU" dirty="0"/>
            </a:p>
          </p:txBody>
        </p:sp>
        <p:sp>
          <p:nvSpPr>
            <p:cNvPr id="110" name="AutoShape 95"/>
            <p:cNvSpPr>
              <a:spLocks noChangeArrowheads="1"/>
            </p:cNvSpPr>
            <p:nvPr/>
          </p:nvSpPr>
          <p:spPr bwMode="gray">
            <a:xfrm>
              <a:off x="1238" y="2517"/>
              <a:ext cx="331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9FE9AA" mc:Ignorable=""/>
                </a:gs>
                <a:gs pos="100000">
                  <a:srgbClr xmlns:mc="http://schemas.openxmlformats.org/markup-compatibility/2006" xmlns:a14="http://schemas.microsoft.com/office/drawing/2010/main" val="D6F6DB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111" name="AutoShape 96"/>
            <p:cNvSpPr>
              <a:spLocks noChangeArrowheads="1"/>
            </p:cNvSpPr>
            <p:nvPr/>
          </p:nvSpPr>
          <p:spPr bwMode="gray">
            <a:xfrm>
              <a:off x="1238" y="2287"/>
              <a:ext cx="331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C4EDD1" mc:Ignorable=""/>
                </a:gs>
                <a:gs pos="100000">
                  <a:srgbClr xmlns:mc="http://schemas.openxmlformats.org/markup-compatibility/2006" xmlns:a14="http://schemas.microsoft.com/office/drawing/2010/main" val="4DC976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ru-RU"/>
            </a:p>
          </p:txBody>
        </p:sp>
        <p:sp>
          <p:nvSpPr>
            <p:cNvPr id="112" name="Text Box 97"/>
            <p:cNvSpPr txBox="1">
              <a:spLocks noChangeArrowheads="1"/>
            </p:cNvSpPr>
            <p:nvPr/>
          </p:nvSpPr>
          <p:spPr bwMode="gray">
            <a:xfrm>
              <a:off x="2003" y="2328"/>
              <a:ext cx="2016" cy="2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ru-RU" sz="1600" dirty="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rPr>
                <a:t>у</a:t>
              </a:r>
              <a:r>
                <a:rPr lang="ru-RU" sz="1600" dirty="0" smtClean="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rPr>
                <a:t>глубление интереса к жизни в школе</a:t>
              </a:r>
              <a:endParaRPr lang="en-US" sz="16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endParaRPr>
            </a:p>
          </p:txBody>
        </p:sp>
        <p:grpSp>
          <p:nvGrpSpPr>
            <p:cNvPr id="113" name="Group 98"/>
            <p:cNvGrpSpPr>
              <a:grpSpLocks/>
            </p:cNvGrpSpPr>
            <p:nvPr/>
          </p:nvGrpSpPr>
          <p:grpSpPr bwMode="auto">
            <a:xfrm>
              <a:off x="1449" y="2280"/>
              <a:ext cx="336" cy="333"/>
              <a:chOff x="1289" y="582"/>
              <a:chExt cx="668" cy="668"/>
            </a:xfrm>
          </p:grpSpPr>
          <p:sp>
            <p:nvSpPr>
              <p:cNvPr id="115" name="Oval 99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xmlns:mc="http://schemas.openxmlformats.org/markup-compatibility/2006" xmlns:a14="http://schemas.microsoft.com/office/drawing/2010/main" val="333333" mc:Ignorable="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pPr algn="ctr"/>
                <a:endParaRPr lang="ru-RU"/>
              </a:p>
            </p:txBody>
          </p:sp>
          <p:sp>
            <p:nvSpPr>
              <p:cNvPr id="116" name="Oval 100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636869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/>
              </a:p>
            </p:txBody>
          </p:sp>
          <p:sp>
            <p:nvSpPr>
              <p:cNvPr id="117" name="Oval 101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D6E1E2" mc:Ignorable="">
                      <a:alpha val="0"/>
                    </a:srgbClr>
                  </a:gs>
                  <a:gs pos="100000">
                    <a:srgbClr xmlns:mc="http://schemas.openxmlformats.org/markup-compatibility/2006" xmlns:a14="http://schemas.microsoft.com/office/drawing/2010/main" val="F1F5F5" mc:Ignorable="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/>
              </a:p>
            </p:txBody>
          </p:sp>
          <p:sp>
            <p:nvSpPr>
              <p:cNvPr id="118" name="Oval 102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AAB2B3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/>
              </a:p>
            </p:txBody>
          </p:sp>
          <p:sp>
            <p:nvSpPr>
              <p:cNvPr id="119" name="Oval 103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FFFFFF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/>
              </a:p>
            </p:txBody>
          </p:sp>
        </p:grpSp>
        <p:sp>
          <p:nvSpPr>
            <p:cNvPr id="114" name="Text Box 104"/>
            <p:cNvSpPr txBox="1">
              <a:spLocks noChangeArrowheads="1"/>
            </p:cNvSpPr>
            <p:nvPr/>
          </p:nvSpPr>
          <p:spPr bwMode="gray">
            <a:xfrm>
              <a:off x="1497" y="2288"/>
              <a:ext cx="240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ru-RU" dirty="0" smtClean="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rPr>
                <a:t>6</a:t>
              </a:r>
              <a:endParaRPr lang="en-US" sz="24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39365201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D:\Школа\Рисунки\фоны для през\фоновые рисунки\13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4" name="Group 172"/>
          <p:cNvGrpSpPr>
            <a:grpSpLocks/>
          </p:cNvGrpSpPr>
          <p:nvPr/>
        </p:nvGrpSpPr>
        <p:grpSpPr bwMode="auto">
          <a:xfrm>
            <a:off x="1669710" y="1216107"/>
            <a:ext cx="5334000" cy="835119"/>
            <a:chOff x="1209" y="3198"/>
            <a:chExt cx="3360" cy="362"/>
          </a:xfrm>
        </p:grpSpPr>
        <p:sp>
          <p:nvSpPr>
            <p:cNvPr id="35" name="AutoShape 118"/>
            <p:cNvSpPr>
              <a:spLocks noChangeArrowheads="1"/>
            </p:cNvSpPr>
            <p:nvPr/>
          </p:nvSpPr>
          <p:spPr bwMode="gray">
            <a:xfrm>
              <a:off x="1209" y="3198"/>
              <a:ext cx="3360" cy="32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8D67E1" mc:Ignorable=""/>
                </a:gs>
                <a:gs pos="100000">
                  <a:srgbClr xmlns:mc="http://schemas.openxmlformats.org/markup-compatibility/2006" xmlns:a14="http://schemas.microsoft.com/office/drawing/2010/main" val="D5C8F4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xmlns:mc="http://schemas.openxmlformats.org/markup-compatibility/2006" xmlns:a14="http://schemas.microsoft.com/office/drawing/2010/main" val="000000" mc:Ignorable=""/>
                </a:solidFill>
              </a:endParaRPr>
            </a:p>
          </p:txBody>
        </p:sp>
        <p:sp>
          <p:nvSpPr>
            <p:cNvPr id="36" name="AutoShape 119"/>
            <p:cNvSpPr>
              <a:spLocks noChangeArrowheads="1"/>
            </p:cNvSpPr>
            <p:nvPr/>
          </p:nvSpPr>
          <p:spPr bwMode="gray">
            <a:xfrm>
              <a:off x="1238" y="3435"/>
              <a:ext cx="331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CFC0F2" mc:Ignorable=""/>
                </a:gs>
                <a:gs pos="100000">
                  <a:srgbClr xmlns:mc="http://schemas.openxmlformats.org/markup-compatibility/2006" xmlns:a14="http://schemas.microsoft.com/office/drawing/2010/main" val="E3DBF8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xmlns:mc="http://schemas.openxmlformats.org/markup-compatibility/2006" xmlns:a14="http://schemas.microsoft.com/office/drawing/2010/main" val="000000" mc:Ignorable=""/>
                </a:solidFill>
              </a:endParaRPr>
            </a:p>
          </p:txBody>
        </p:sp>
        <p:sp>
          <p:nvSpPr>
            <p:cNvPr id="37" name="AutoShape 120"/>
            <p:cNvSpPr>
              <a:spLocks noChangeArrowheads="1"/>
            </p:cNvSpPr>
            <p:nvPr/>
          </p:nvSpPr>
          <p:spPr bwMode="gray">
            <a:xfrm>
              <a:off x="1238" y="3205"/>
              <a:ext cx="331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CBBAF1" mc:Ignorable=""/>
                </a:gs>
                <a:gs pos="100000">
                  <a:srgbClr xmlns:mc="http://schemas.openxmlformats.org/markup-compatibility/2006" xmlns:a14="http://schemas.microsoft.com/office/drawing/2010/main" val="A080E6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xmlns:mc="http://schemas.openxmlformats.org/markup-compatibility/2006" xmlns:a14="http://schemas.microsoft.com/office/drawing/2010/main" val="000000" mc:Ignorable=""/>
                </a:solidFill>
              </a:endParaRPr>
            </a:p>
          </p:txBody>
        </p:sp>
        <p:sp>
          <p:nvSpPr>
            <p:cNvPr id="38" name="Text Box 121"/>
            <p:cNvSpPr txBox="1">
              <a:spLocks noChangeArrowheads="1"/>
            </p:cNvSpPr>
            <p:nvPr/>
          </p:nvSpPr>
          <p:spPr bwMode="gray">
            <a:xfrm>
              <a:off x="1759" y="3253"/>
              <a:ext cx="2765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ru-RU" sz="2000" dirty="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rPr>
                <a:t>с</a:t>
              </a:r>
              <a:r>
                <a:rPr lang="ru-RU" sz="2000" dirty="0" smtClean="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rPr>
                <a:t>остояние здоровья и физическое развитие детей</a:t>
              </a:r>
              <a:endParaRPr lang="en-US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endParaRPr>
            </a:p>
          </p:txBody>
        </p:sp>
        <p:grpSp>
          <p:nvGrpSpPr>
            <p:cNvPr id="39" name="Group 122"/>
            <p:cNvGrpSpPr>
              <a:grpSpLocks/>
            </p:cNvGrpSpPr>
            <p:nvPr/>
          </p:nvGrpSpPr>
          <p:grpSpPr bwMode="auto">
            <a:xfrm>
              <a:off x="1449" y="3198"/>
              <a:ext cx="336" cy="333"/>
              <a:chOff x="1289" y="582"/>
              <a:chExt cx="668" cy="668"/>
            </a:xfrm>
          </p:grpSpPr>
          <p:sp>
            <p:nvSpPr>
              <p:cNvPr id="41" name="Oval 123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xmlns:mc="http://schemas.openxmlformats.org/markup-compatibility/2006" xmlns:a14="http://schemas.microsoft.com/office/drawing/2010/main" val="333333" mc:Ignorable="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pPr algn="ctr"/>
                <a:endParaRPr lang="ru-RU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endParaRPr>
              </a:p>
            </p:txBody>
          </p:sp>
          <p:sp>
            <p:nvSpPr>
              <p:cNvPr id="42" name="Oval 124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636869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endParaRPr>
              </a:p>
            </p:txBody>
          </p:sp>
          <p:sp>
            <p:nvSpPr>
              <p:cNvPr id="43" name="Oval 125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D6E1E2" mc:Ignorable="">
                      <a:alpha val="0"/>
                    </a:srgbClr>
                  </a:gs>
                  <a:gs pos="100000">
                    <a:srgbClr xmlns:mc="http://schemas.openxmlformats.org/markup-compatibility/2006" xmlns:a14="http://schemas.microsoft.com/office/drawing/2010/main" val="F1F5F5" mc:Ignorable="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endParaRPr>
              </a:p>
            </p:txBody>
          </p:sp>
          <p:sp>
            <p:nvSpPr>
              <p:cNvPr id="44" name="Oval 126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AAB2B3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endParaRPr>
              </a:p>
            </p:txBody>
          </p:sp>
          <p:sp>
            <p:nvSpPr>
              <p:cNvPr id="45" name="Oval 127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FFFFFF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endParaRPr>
              </a:p>
            </p:txBody>
          </p:sp>
        </p:grpSp>
        <p:sp>
          <p:nvSpPr>
            <p:cNvPr id="40" name="Text Box 128"/>
            <p:cNvSpPr txBox="1">
              <a:spLocks noChangeArrowheads="1"/>
            </p:cNvSpPr>
            <p:nvPr/>
          </p:nvSpPr>
          <p:spPr bwMode="gray">
            <a:xfrm>
              <a:off x="1497" y="3206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ru-RU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rPr>
                <a:t>1</a:t>
              </a:r>
              <a:endParaRPr lang="en-US">
                <a:solidFill>
                  <a:srgbClr xmlns:mc="http://schemas.openxmlformats.org/markup-compatibility/2006" xmlns:a14="http://schemas.microsoft.com/office/drawing/2010/main" val="000000" mc:Ignorable=""/>
                </a:solidFill>
              </a:endParaRPr>
            </a:p>
          </p:txBody>
        </p:sp>
      </p:grpSp>
      <p:grpSp>
        <p:nvGrpSpPr>
          <p:cNvPr id="46" name="Group 173"/>
          <p:cNvGrpSpPr>
            <a:grpSpLocks/>
          </p:cNvGrpSpPr>
          <p:nvPr/>
        </p:nvGrpSpPr>
        <p:grpSpPr bwMode="auto">
          <a:xfrm>
            <a:off x="1650545" y="2107371"/>
            <a:ext cx="5334000" cy="738440"/>
            <a:chOff x="1200" y="1800"/>
            <a:chExt cx="3360" cy="354"/>
          </a:xfrm>
        </p:grpSpPr>
        <p:grpSp>
          <p:nvGrpSpPr>
            <p:cNvPr id="47" name="Group 129"/>
            <p:cNvGrpSpPr>
              <a:grpSpLocks/>
            </p:cNvGrpSpPr>
            <p:nvPr/>
          </p:nvGrpSpPr>
          <p:grpSpPr bwMode="auto">
            <a:xfrm>
              <a:off x="1440" y="1800"/>
              <a:ext cx="336" cy="333"/>
              <a:chOff x="1289" y="582"/>
              <a:chExt cx="668" cy="668"/>
            </a:xfrm>
          </p:grpSpPr>
          <p:sp>
            <p:nvSpPr>
              <p:cNvPr id="60" name="Oval 130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xmlns:mc="http://schemas.openxmlformats.org/markup-compatibility/2006" xmlns:a14="http://schemas.microsoft.com/office/drawing/2010/main" val="333333" mc:Ignorable="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pPr algn="ctr"/>
                <a:endParaRPr lang="ru-RU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endParaRPr>
              </a:p>
            </p:txBody>
          </p:sp>
          <p:sp>
            <p:nvSpPr>
              <p:cNvPr id="61" name="Oval 131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636869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endParaRPr>
              </a:p>
            </p:txBody>
          </p:sp>
          <p:sp>
            <p:nvSpPr>
              <p:cNvPr id="62" name="Oval 132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D6E1E2" mc:Ignorable="">
                      <a:alpha val="0"/>
                    </a:srgbClr>
                  </a:gs>
                  <a:gs pos="100000">
                    <a:srgbClr xmlns:mc="http://schemas.openxmlformats.org/markup-compatibility/2006" xmlns:a14="http://schemas.microsoft.com/office/drawing/2010/main" val="F1F5F5" mc:Ignorable="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endParaRPr>
              </a:p>
            </p:txBody>
          </p:sp>
          <p:sp>
            <p:nvSpPr>
              <p:cNvPr id="63" name="Oval 133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AAB2B3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endParaRPr>
              </a:p>
            </p:txBody>
          </p:sp>
          <p:sp>
            <p:nvSpPr>
              <p:cNvPr id="64" name="Oval 134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FFFFFF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endParaRPr>
              </a:p>
            </p:txBody>
          </p:sp>
        </p:grpSp>
        <p:sp>
          <p:nvSpPr>
            <p:cNvPr id="48" name="Text Box 135"/>
            <p:cNvSpPr txBox="1">
              <a:spLocks noChangeArrowheads="1"/>
            </p:cNvSpPr>
            <p:nvPr/>
          </p:nvSpPr>
          <p:spPr bwMode="gray">
            <a:xfrm>
              <a:off x="1488" y="1808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rPr>
                <a:t>1</a:t>
              </a:r>
            </a:p>
          </p:txBody>
        </p:sp>
        <p:sp>
          <p:nvSpPr>
            <p:cNvPr id="49" name="AutoShape 137"/>
            <p:cNvSpPr>
              <a:spLocks noChangeArrowheads="1"/>
            </p:cNvSpPr>
            <p:nvPr/>
          </p:nvSpPr>
          <p:spPr bwMode="gray">
            <a:xfrm>
              <a:off x="1200" y="1808"/>
              <a:ext cx="3360" cy="32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E35E23" mc:Ignorable=""/>
                </a:gs>
                <a:gs pos="100000">
                  <a:srgbClr xmlns:mc="http://schemas.openxmlformats.org/markup-compatibility/2006" xmlns:a14="http://schemas.microsoft.com/office/drawing/2010/main" val="F1B194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xmlns:mc="http://schemas.openxmlformats.org/markup-compatibility/2006" xmlns:a14="http://schemas.microsoft.com/office/drawing/2010/main" val="000000" mc:Ignorable=""/>
                </a:solidFill>
              </a:endParaRPr>
            </a:p>
          </p:txBody>
        </p:sp>
        <p:sp>
          <p:nvSpPr>
            <p:cNvPr id="50" name="AutoShape 138"/>
            <p:cNvSpPr>
              <a:spLocks noChangeArrowheads="1"/>
            </p:cNvSpPr>
            <p:nvPr/>
          </p:nvSpPr>
          <p:spPr bwMode="gray">
            <a:xfrm>
              <a:off x="1229" y="2045"/>
              <a:ext cx="331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F0AB8C" mc:Ignorable=""/>
                </a:gs>
                <a:gs pos="100000">
                  <a:srgbClr xmlns:mc="http://schemas.openxmlformats.org/markup-compatibility/2006" xmlns:a14="http://schemas.microsoft.com/office/drawing/2010/main" val="F7D1C0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xmlns:mc="http://schemas.openxmlformats.org/markup-compatibility/2006" xmlns:a14="http://schemas.microsoft.com/office/drawing/2010/main" val="000000" mc:Ignorable=""/>
                </a:solidFill>
              </a:endParaRPr>
            </a:p>
          </p:txBody>
        </p:sp>
        <p:sp>
          <p:nvSpPr>
            <p:cNvPr id="51" name="AutoShape 139"/>
            <p:cNvSpPr>
              <a:spLocks noChangeArrowheads="1"/>
            </p:cNvSpPr>
            <p:nvPr/>
          </p:nvSpPr>
          <p:spPr bwMode="gray">
            <a:xfrm>
              <a:off x="1229" y="1815"/>
              <a:ext cx="331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FAD2C0" mc:Ignorable=""/>
                </a:gs>
                <a:gs pos="100000">
                  <a:srgbClr xmlns:mc="http://schemas.openxmlformats.org/markup-compatibility/2006" xmlns:a14="http://schemas.microsoft.com/office/drawing/2010/main" val="F17943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xmlns:mc="http://schemas.openxmlformats.org/markup-compatibility/2006" xmlns:a14="http://schemas.microsoft.com/office/drawing/2010/main" val="000000" mc:Ignorable=""/>
                </a:solidFill>
              </a:endParaRPr>
            </a:p>
          </p:txBody>
        </p:sp>
        <p:sp>
          <p:nvSpPr>
            <p:cNvPr id="52" name="Text Box 140"/>
            <p:cNvSpPr txBox="1">
              <a:spLocks noChangeArrowheads="1"/>
            </p:cNvSpPr>
            <p:nvPr/>
          </p:nvSpPr>
          <p:spPr bwMode="gray">
            <a:xfrm>
              <a:off x="1737" y="1815"/>
              <a:ext cx="2744" cy="339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ru-RU" sz="2000" dirty="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rPr>
                <a:t>у</a:t>
              </a:r>
              <a:r>
                <a:rPr lang="ru-RU" sz="2000" dirty="0" smtClean="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rPr>
                <a:t>ровень развития познавательной активности</a:t>
              </a:r>
              <a:endParaRPr lang="en-US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endParaRPr>
            </a:p>
          </p:txBody>
        </p:sp>
        <p:grpSp>
          <p:nvGrpSpPr>
            <p:cNvPr id="53" name="Group 141"/>
            <p:cNvGrpSpPr>
              <a:grpSpLocks/>
            </p:cNvGrpSpPr>
            <p:nvPr/>
          </p:nvGrpSpPr>
          <p:grpSpPr bwMode="auto">
            <a:xfrm>
              <a:off x="1440" y="1800"/>
              <a:ext cx="336" cy="333"/>
              <a:chOff x="1289" y="582"/>
              <a:chExt cx="668" cy="668"/>
            </a:xfrm>
          </p:grpSpPr>
          <p:sp>
            <p:nvSpPr>
              <p:cNvPr id="55" name="Oval 142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xmlns:mc="http://schemas.openxmlformats.org/markup-compatibility/2006" xmlns:a14="http://schemas.microsoft.com/office/drawing/2010/main" val="333333" mc:Ignorable="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pPr algn="ctr"/>
                <a:endParaRPr lang="ru-RU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endParaRPr>
              </a:p>
            </p:txBody>
          </p:sp>
          <p:sp>
            <p:nvSpPr>
              <p:cNvPr id="56" name="Oval 143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636869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endParaRPr>
              </a:p>
            </p:txBody>
          </p:sp>
          <p:sp>
            <p:nvSpPr>
              <p:cNvPr id="57" name="Oval 144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D6E1E2" mc:Ignorable="">
                      <a:alpha val="0"/>
                    </a:srgbClr>
                  </a:gs>
                  <a:gs pos="100000">
                    <a:srgbClr xmlns:mc="http://schemas.openxmlformats.org/markup-compatibility/2006" xmlns:a14="http://schemas.microsoft.com/office/drawing/2010/main" val="F1F5F5" mc:Ignorable="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endParaRPr>
              </a:p>
            </p:txBody>
          </p:sp>
          <p:sp>
            <p:nvSpPr>
              <p:cNvPr id="58" name="Oval 145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AAB2B3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endParaRPr>
              </a:p>
            </p:txBody>
          </p:sp>
          <p:sp>
            <p:nvSpPr>
              <p:cNvPr id="59" name="Oval 146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FFFFFF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endParaRPr>
              </a:p>
            </p:txBody>
          </p:sp>
        </p:grpSp>
        <p:sp>
          <p:nvSpPr>
            <p:cNvPr id="54" name="Text Box 147"/>
            <p:cNvSpPr txBox="1">
              <a:spLocks noChangeArrowheads="1"/>
            </p:cNvSpPr>
            <p:nvPr/>
          </p:nvSpPr>
          <p:spPr bwMode="gray">
            <a:xfrm>
              <a:off x="1488" y="1808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rPr>
                <a:t>2</a:t>
              </a:r>
            </a:p>
          </p:txBody>
        </p:sp>
      </p:grpSp>
      <p:grpSp>
        <p:nvGrpSpPr>
          <p:cNvPr id="65" name="Group 174"/>
          <p:cNvGrpSpPr>
            <a:grpSpLocks/>
          </p:cNvGrpSpPr>
          <p:nvPr/>
        </p:nvGrpSpPr>
        <p:grpSpPr bwMode="auto">
          <a:xfrm>
            <a:off x="1626106" y="2948867"/>
            <a:ext cx="5334000" cy="769218"/>
            <a:chOff x="1209" y="2280"/>
            <a:chExt cx="3360" cy="334"/>
          </a:xfrm>
        </p:grpSpPr>
        <p:sp>
          <p:nvSpPr>
            <p:cNvPr id="66" name="AutoShape 94"/>
            <p:cNvSpPr>
              <a:spLocks noChangeArrowheads="1"/>
            </p:cNvSpPr>
            <p:nvPr/>
          </p:nvSpPr>
          <p:spPr bwMode="gray">
            <a:xfrm>
              <a:off x="1209" y="2280"/>
              <a:ext cx="3360" cy="32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48BE67" mc:Ignorable=""/>
                </a:gs>
                <a:gs pos="100000">
                  <a:srgbClr xmlns:mc="http://schemas.openxmlformats.org/markup-compatibility/2006" xmlns:a14="http://schemas.microsoft.com/office/drawing/2010/main" val="BCE7C8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ru-RU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endParaRPr>
            </a:p>
          </p:txBody>
        </p:sp>
        <p:sp>
          <p:nvSpPr>
            <p:cNvPr id="67" name="AutoShape 95"/>
            <p:cNvSpPr>
              <a:spLocks noChangeArrowheads="1"/>
            </p:cNvSpPr>
            <p:nvPr/>
          </p:nvSpPr>
          <p:spPr bwMode="gray">
            <a:xfrm>
              <a:off x="1238" y="2517"/>
              <a:ext cx="331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9FE9AA" mc:Ignorable=""/>
                </a:gs>
                <a:gs pos="100000">
                  <a:srgbClr xmlns:mc="http://schemas.openxmlformats.org/markup-compatibility/2006" xmlns:a14="http://schemas.microsoft.com/office/drawing/2010/main" val="D6F6DB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xmlns:mc="http://schemas.openxmlformats.org/markup-compatibility/2006" xmlns:a14="http://schemas.microsoft.com/office/drawing/2010/main" val="000000" mc:Ignorable=""/>
                </a:solidFill>
              </a:endParaRPr>
            </a:p>
          </p:txBody>
        </p:sp>
        <p:sp>
          <p:nvSpPr>
            <p:cNvPr id="68" name="AutoShape 96"/>
            <p:cNvSpPr>
              <a:spLocks noChangeArrowheads="1"/>
            </p:cNvSpPr>
            <p:nvPr/>
          </p:nvSpPr>
          <p:spPr bwMode="gray">
            <a:xfrm>
              <a:off x="1238" y="2287"/>
              <a:ext cx="331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C4EDD1" mc:Ignorable=""/>
                </a:gs>
                <a:gs pos="100000">
                  <a:srgbClr xmlns:mc="http://schemas.openxmlformats.org/markup-compatibility/2006" xmlns:a14="http://schemas.microsoft.com/office/drawing/2010/main" val="4DC976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xmlns:mc="http://schemas.openxmlformats.org/markup-compatibility/2006" xmlns:a14="http://schemas.microsoft.com/office/drawing/2010/main" val="000000" mc:Ignorable=""/>
                </a:solidFill>
              </a:endParaRPr>
            </a:p>
          </p:txBody>
        </p:sp>
        <p:sp>
          <p:nvSpPr>
            <p:cNvPr id="69" name="Text Box 97"/>
            <p:cNvSpPr txBox="1">
              <a:spLocks noChangeArrowheads="1"/>
            </p:cNvSpPr>
            <p:nvPr/>
          </p:nvSpPr>
          <p:spPr bwMode="gray">
            <a:xfrm>
              <a:off x="1880" y="2307"/>
              <a:ext cx="2500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ru-RU" sz="2000" dirty="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rPr>
                <a:t>у</a:t>
              </a:r>
              <a:r>
                <a:rPr lang="ru-RU" sz="2000" dirty="0" smtClean="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rPr>
                <a:t>мственные и нравственные способности учащихся</a:t>
              </a:r>
              <a:endParaRPr lang="en-US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endParaRPr>
            </a:p>
          </p:txBody>
        </p:sp>
        <p:grpSp>
          <p:nvGrpSpPr>
            <p:cNvPr id="70" name="Group 98"/>
            <p:cNvGrpSpPr>
              <a:grpSpLocks/>
            </p:cNvGrpSpPr>
            <p:nvPr/>
          </p:nvGrpSpPr>
          <p:grpSpPr bwMode="auto">
            <a:xfrm>
              <a:off x="1449" y="2280"/>
              <a:ext cx="336" cy="333"/>
              <a:chOff x="1289" y="582"/>
              <a:chExt cx="668" cy="668"/>
            </a:xfrm>
          </p:grpSpPr>
          <p:sp>
            <p:nvSpPr>
              <p:cNvPr id="72" name="Oval 99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xmlns:mc="http://schemas.openxmlformats.org/markup-compatibility/2006" xmlns:a14="http://schemas.microsoft.com/office/drawing/2010/main" val="333333" mc:Ignorable="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pPr algn="ctr"/>
                <a:endParaRPr lang="ru-RU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endParaRPr>
              </a:p>
            </p:txBody>
          </p:sp>
          <p:sp>
            <p:nvSpPr>
              <p:cNvPr id="73" name="Oval 100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636869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endParaRPr>
              </a:p>
            </p:txBody>
          </p:sp>
          <p:sp>
            <p:nvSpPr>
              <p:cNvPr id="74" name="Oval 101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D6E1E2" mc:Ignorable="">
                      <a:alpha val="0"/>
                    </a:srgbClr>
                  </a:gs>
                  <a:gs pos="100000">
                    <a:srgbClr xmlns:mc="http://schemas.openxmlformats.org/markup-compatibility/2006" xmlns:a14="http://schemas.microsoft.com/office/drawing/2010/main" val="F1F5F5" mc:Ignorable="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endParaRPr>
              </a:p>
            </p:txBody>
          </p:sp>
          <p:sp>
            <p:nvSpPr>
              <p:cNvPr id="75" name="Oval 102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AAB2B3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endParaRPr>
              </a:p>
            </p:txBody>
          </p:sp>
          <p:sp>
            <p:nvSpPr>
              <p:cNvPr id="76" name="Oval 103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FFFFFF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endParaRPr>
              </a:p>
            </p:txBody>
          </p:sp>
        </p:grpSp>
        <p:sp>
          <p:nvSpPr>
            <p:cNvPr id="71" name="Text Box 104"/>
            <p:cNvSpPr txBox="1">
              <a:spLocks noChangeArrowheads="1"/>
            </p:cNvSpPr>
            <p:nvPr/>
          </p:nvSpPr>
          <p:spPr bwMode="gray">
            <a:xfrm>
              <a:off x="1497" y="2288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rPr>
                <a:t>3</a:t>
              </a:r>
            </a:p>
          </p:txBody>
        </p:sp>
      </p:grpSp>
      <p:grpSp>
        <p:nvGrpSpPr>
          <p:cNvPr id="77" name="Group 172"/>
          <p:cNvGrpSpPr>
            <a:grpSpLocks/>
          </p:cNvGrpSpPr>
          <p:nvPr/>
        </p:nvGrpSpPr>
        <p:grpSpPr bwMode="auto">
          <a:xfrm>
            <a:off x="1604507" y="4023864"/>
            <a:ext cx="5334000" cy="768217"/>
            <a:chOff x="1209" y="3198"/>
            <a:chExt cx="3360" cy="333"/>
          </a:xfrm>
        </p:grpSpPr>
        <p:sp>
          <p:nvSpPr>
            <p:cNvPr id="78" name="AutoShape 118"/>
            <p:cNvSpPr>
              <a:spLocks noChangeArrowheads="1"/>
            </p:cNvSpPr>
            <p:nvPr/>
          </p:nvSpPr>
          <p:spPr bwMode="gray">
            <a:xfrm>
              <a:off x="1209" y="3198"/>
              <a:ext cx="3360" cy="32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8D67E1" mc:Ignorable=""/>
                </a:gs>
                <a:gs pos="100000">
                  <a:srgbClr xmlns:mc="http://schemas.openxmlformats.org/markup-compatibility/2006" xmlns:a14="http://schemas.microsoft.com/office/drawing/2010/main" val="D5C8F4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xmlns:mc="http://schemas.openxmlformats.org/markup-compatibility/2006" xmlns:a14="http://schemas.microsoft.com/office/drawing/2010/main" val="000000" mc:Ignorable=""/>
                </a:solidFill>
              </a:endParaRPr>
            </a:p>
          </p:txBody>
        </p:sp>
        <p:sp>
          <p:nvSpPr>
            <p:cNvPr id="79" name="AutoShape 119"/>
            <p:cNvSpPr>
              <a:spLocks noChangeArrowheads="1"/>
            </p:cNvSpPr>
            <p:nvPr/>
          </p:nvSpPr>
          <p:spPr bwMode="gray">
            <a:xfrm>
              <a:off x="1238" y="3435"/>
              <a:ext cx="331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CFC0F2" mc:Ignorable=""/>
                </a:gs>
                <a:gs pos="100000">
                  <a:srgbClr xmlns:mc="http://schemas.openxmlformats.org/markup-compatibility/2006" xmlns:a14="http://schemas.microsoft.com/office/drawing/2010/main" val="E3DBF8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xmlns:mc="http://schemas.openxmlformats.org/markup-compatibility/2006" xmlns:a14="http://schemas.microsoft.com/office/drawing/2010/main" val="000000" mc:Ignorable=""/>
                </a:solidFill>
              </a:endParaRPr>
            </a:p>
          </p:txBody>
        </p:sp>
        <p:sp>
          <p:nvSpPr>
            <p:cNvPr id="80" name="AutoShape 120"/>
            <p:cNvSpPr>
              <a:spLocks noChangeArrowheads="1"/>
            </p:cNvSpPr>
            <p:nvPr/>
          </p:nvSpPr>
          <p:spPr bwMode="gray">
            <a:xfrm>
              <a:off x="1238" y="3205"/>
              <a:ext cx="331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CBBAF1" mc:Ignorable=""/>
                </a:gs>
                <a:gs pos="100000">
                  <a:srgbClr xmlns:mc="http://schemas.openxmlformats.org/markup-compatibility/2006" xmlns:a14="http://schemas.microsoft.com/office/drawing/2010/main" val="A080E6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xmlns:mc="http://schemas.openxmlformats.org/markup-compatibility/2006" xmlns:a14="http://schemas.microsoft.com/office/drawing/2010/main" val="000000" mc:Ignorable=""/>
                </a:solidFill>
              </a:endParaRPr>
            </a:p>
          </p:txBody>
        </p:sp>
        <p:sp>
          <p:nvSpPr>
            <p:cNvPr id="81" name="Text Box 121"/>
            <p:cNvSpPr txBox="1">
              <a:spLocks noChangeArrowheads="1"/>
            </p:cNvSpPr>
            <p:nvPr/>
          </p:nvSpPr>
          <p:spPr bwMode="gray">
            <a:xfrm>
              <a:off x="1668" y="3208"/>
              <a:ext cx="2765" cy="30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ru-RU" sz="2000" dirty="0" err="1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rPr>
                <a:t>с</a:t>
              </a:r>
              <a:r>
                <a:rPr lang="ru-RU" sz="2000" dirty="0" err="1" smtClean="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rPr>
                <a:t>формированность</a:t>
              </a:r>
              <a:r>
                <a:rPr lang="ru-RU" sz="2000" dirty="0" smtClean="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rPr>
                <a:t> творческого воображения</a:t>
              </a:r>
              <a:endParaRPr lang="en-US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endParaRPr>
            </a:p>
          </p:txBody>
        </p:sp>
        <p:grpSp>
          <p:nvGrpSpPr>
            <p:cNvPr id="82" name="Group 122"/>
            <p:cNvGrpSpPr>
              <a:grpSpLocks/>
            </p:cNvGrpSpPr>
            <p:nvPr/>
          </p:nvGrpSpPr>
          <p:grpSpPr bwMode="auto">
            <a:xfrm>
              <a:off x="1449" y="3198"/>
              <a:ext cx="336" cy="333"/>
              <a:chOff x="1289" y="582"/>
              <a:chExt cx="668" cy="668"/>
            </a:xfrm>
          </p:grpSpPr>
          <p:sp>
            <p:nvSpPr>
              <p:cNvPr id="84" name="Oval 123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xmlns:mc="http://schemas.openxmlformats.org/markup-compatibility/2006" xmlns:a14="http://schemas.microsoft.com/office/drawing/2010/main" val="333333" mc:Ignorable="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pPr algn="ctr"/>
                <a:endParaRPr lang="ru-RU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endParaRPr>
              </a:p>
            </p:txBody>
          </p:sp>
          <p:sp>
            <p:nvSpPr>
              <p:cNvPr id="85" name="Oval 124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636869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endParaRPr>
              </a:p>
            </p:txBody>
          </p:sp>
          <p:sp>
            <p:nvSpPr>
              <p:cNvPr id="86" name="Oval 125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D6E1E2" mc:Ignorable="">
                      <a:alpha val="0"/>
                    </a:srgbClr>
                  </a:gs>
                  <a:gs pos="100000">
                    <a:srgbClr xmlns:mc="http://schemas.openxmlformats.org/markup-compatibility/2006" xmlns:a14="http://schemas.microsoft.com/office/drawing/2010/main" val="F1F5F5" mc:Ignorable="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endParaRPr>
              </a:p>
            </p:txBody>
          </p:sp>
          <p:sp>
            <p:nvSpPr>
              <p:cNvPr id="87" name="Oval 126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AAB2B3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endParaRPr>
              </a:p>
            </p:txBody>
          </p:sp>
          <p:sp>
            <p:nvSpPr>
              <p:cNvPr id="88" name="Oval 127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FFFFFF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endParaRPr>
              </a:p>
            </p:txBody>
          </p:sp>
        </p:grpSp>
        <p:sp>
          <p:nvSpPr>
            <p:cNvPr id="83" name="Text Box 128"/>
            <p:cNvSpPr txBox="1">
              <a:spLocks noChangeArrowheads="1"/>
            </p:cNvSpPr>
            <p:nvPr/>
          </p:nvSpPr>
          <p:spPr bwMode="gray">
            <a:xfrm>
              <a:off x="1497" y="3206"/>
              <a:ext cx="240" cy="20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ru-RU" dirty="0" smtClean="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rPr>
                <a:t>4</a:t>
              </a:r>
              <a:endParaRPr lang="en-US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endParaRPr>
            </a:p>
          </p:txBody>
        </p:sp>
      </p:grpSp>
      <p:grpSp>
        <p:nvGrpSpPr>
          <p:cNvPr id="89" name="Group 173"/>
          <p:cNvGrpSpPr>
            <a:grpSpLocks/>
          </p:cNvGrpSpPr>
          <p:nvPr/>
        </p:nvGrpSpPr>
        <p:grpSpPr bwMode="auto">
          <a:xfrm>
            <a:off x="1630361" y="5043586"/>
            <a:ext cx="5364162" cy="879924"/>
            <a:chOff x="1200" y="1800"/>
            <a:chExt cx="3360" cy="333"/>
          </a:xfrm>
        </p:grpSpPr>
        <p:grpSp>
          <p:nvGrpSpPr>
            <p:cNvPr id="90" name="Group 129"/>
            <p:cNvGrpSpPr>
              <a:grpSpLocks/>
            </p:cNvGrpSpPr>
            <p:nvPr/>
          </p:nvGrpSpPr>
          <p:grpSpPr bwMode="auto">
            <a:xfrm>
              <a:off x="1440" y="1800"/>
              <a:ext cx="336" cy="333"/>
              <a:chOff x="1289" y="582"/>
              <a:chExt cx="668" cy="668"/>
            </a:xfrm>
          </p:grpSpPr>
          <p:sp>
            <p:nvSpPr>
              <p:cNvPr id="103" name="Oval 130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xmlns:mc="http://schemas.openxmlformats.org/markup-compatibility/2006" xmlns:a14="http://schemas.microsoft.com/office/drawing/2010/main" val="333333" mc:Ignorable="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pPr algn="ctr"/>
                <a:endParaRPr lang="ru-RU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endParaRPr>
              </a:p>
            </p:txBody>
          </p:sp>
          <p:sp>
            <p:nvSpPr>
              <p:cNvPr id="104" name="Oval 131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636869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endParaRPr>
              </a:p>
            </p:txBody>
          </p:sp>
          <p:sp>
            <p:nvSpPr>
              <p:cNvPr id="105" name="Oval 132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D6E1E2" mc:Ignorable="">
                      <a:alpha val="0"/>
                    </a:srgbClr>
                  </a:gs>
                  <a:gs pos="100000">
                    <a:srgbClr xmlns:mc="http://schemas.openxmlformats.org/markup-compatibility/2006" xmlns:a14="http://schemas.microsoft.com/office/drawing/2010/main" val="F1F5F5" mc:Ignorable="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endParaRPr>
              </a:p>
            </p:txBody>
          </p:sp>
          <p:sp>
            <p:nvSpPr>
              <p:cNvPr id="106" name="Oval 133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AAB2B3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endParaRPr>
              </a:p>
            </p:txBody>
          </p:sp>
          <p:sp>
            <p:nvSpPr>
              <p:cNvPr id="107" name="Oval 134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FFFFFF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endParaRPr>
              </a:p>
            </p:txBody>
          </p:sp>
        </p:grpSp>
        <p:sp>
          <p:nvSpPr>
            <p:cNvPr id="91" name="Text Box 135"/>
            <p:cNvSpPr txBox="1">
              <a:spLocks noChangeArrowheads="1"/>
            </p:cNvSpPr>
            <p:nvPr/>
          </p:nvSpPr>
          <p:spPr bwMode="gray">
            <a:xfrm>
              <a:off x="1488" y="1808"/>
              <a:ext cx="240" cy="28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en-US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rPr>
                <a:t>1</a:t>
              </a:r>
            </a:p>
          </p:txBody>
        </p:sp>
        <p:sp>
          <p:nvSpPr>
            <p:cNvPr id="92" name="AutoShape 137"/>
            <p:cNvSpPr>
              <a:spLocks noChangeArrowheads="1"/>
            </p:cNvSpPr>
            <p:nvPr/>
          </p:nvSpPr>
          <p:spPr bwMode="gray">
            <a:xfrm>
              <a:off x="1200" y="1808"/>
              <a:ext cx="3360" cy="323"/>
            </a:xfrm>
            <a:prstGeom prst="roundRect">
              <a:avLst>
                <a:gd name="adj" fmla="val 16667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E35E23" mc:Ignorable=""/>
                </a:gs>
                <a:gs pos="100000">
                  <a:srgbClr xmlns:mc="http://schemas.openxmlformats.org/markup-compatibility/2006" xmlns:a14="http://schemas.microsoft.com/office/drawing/2010/main" val="F1B194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xmlns:mc="http://schemas.openxmlformats.org/markup-compatibility/2006" xmlns:a14="http://schemas.microsoft.com/office/drawing/2010/main" val="000000" mc:Ignorable=""/>
                </a:solidFill>
              </a:endParaRPr>
            </a:p>
          </p:txBody>
        </p:sp>
        <p:sp>
          <p:nvSpPr>
            <p:cNvPr id="93" name="AutoShape 138"/>
            <p:cNvSpPr>
              <a:spLocks noChangeArrowheads="1"/>
            </p:cNvSpPr>
            <p:nvPr/>
          </p:nvSpPr>
          <p:spPr bwMode="gray">
            <a:xfrm>
              <a:off x="1229" y="2045"/>
              <a:ext cx="331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F0AB8C" mc:Ignorable=""/>
                </a:gs>
                <a:gs pos="100000">
                  <a:srgbClr xmlns:mc="http://schemas.openxmlformats.org/markup-compatibility/2006" xmlns:a14="http://schemas.microsoft.com/office/drawing/2010/main" val="F7D1C0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xmlns:mc="http://schemas.openxmlformats.org/markup-compatibility/2006" xmlns:a14="http://schemas.microsoft.com/office/drawing/2010/main" val="000000" mc:Ignorable=""/>
                </a:solidFill>
              </a:endParaRPr>
            </a:p>
          </p:txBody>
        </p:sp>
        <p:sp>
          <p:nvSpPr>
            <p:cNvPr id="94" name="AutoShape 139"/>
            <p:cNvSpPr>
              <a:spLocks noChangeArrowheads="1"/>
            </p:cNvSpPr>
            <p:nvPr/>
          </p:nvSpPr>
          <p:spPr bwMode="gray">
            <a:xfrm>
              <a:off x="1229" y="1815"/>
              <a:ext cx="3312" cy="83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FAD2C0" mc:Ignorable=""/>
                </a:gs>
                <a:gs pos="100000">
                  <a:srgbClr xmlns:mc="http://schemas.openxmlformats.org/markup-compatibility/2006" xmlns:a14="http://schemas.microsoft.com/office/drawing/2010/main" val="F17943" mc:Ignorable=""/>
                </a:gs>
              </a:gsLst>
              <a:lin ang="5400000" scaled="1"/>
            </a:gra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xmlns:mc="http://schemas.openxmlformats.org/markup-compatibility/2006" val="000000" mc:Ignorable="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/>
            <a:p>
              <a:pPr algn="ctr"/>
              <a:endParaRPr lang="ru-RU">
                <a:solidFill>
                  <a:srgbClr xmlns:mc="http://schemas.openxmlformats.org/markup-compatibility/2006" xmlns:a14="http://schemas.microsoft.com/office/drawing/2010/main" val="000000" mc:Ignorable=""/>
                </a:solidFill>
              </a:endParaRPr>
            </a:p>
          </p:txBody>
        </p:sp>
        <p:sp>
          <p:nvSpPr>
            <p:cNvPr id="95" name="Text Box 140"/>
            <p:cNvSpPr txBox="1">
              <a:spLocks noChangeArrowheads="1"/>
            </p:cNvSpPr>
            <p:nvPr/>
          </p:nvSpPr>
          <p:spPr bwMode="gray">
            <a:xfrm>
              <a:off x="1776" y="1846"/>
              <a:ext cx="2744" cy="15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ru-RU" sz="2000" dirty="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rPr>
                <a:t>р</a:t>
              </a:r>
              <a:r>
                <a:rPr lang="ru-RU" sz="2000" dirty="0" smtClean="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rPr>
                <a:t>азвитие коммуникативных умений</a:t>
              </a:r>
              <a:endParaRPr lang="en-US" sz="20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endParaRPr>
            </a:p>
          </p:txBody>
        </p:sp>
        <p:grpSp>
          <p:nvGrpSpPr>
            <p:cNvPr id="96" name="Group 141"/>
            <p:cNvGrpSpPr>
              <a:grpSpLocks/>
            </p:cNvGrpSpPr>
            <p:nvPr/>
          </p:nvGrpSpPr>
          <p:grpSpPr bwMode="auto">
            <a:xfrm>
              <a:off x="1440" y="1800"/>
              <a:ext cx="336" cy="333"/>
              <a:chOff x="1289" y="582"/>
              <a:chExt cx="668" cy="668"/>
            </a:xfrm>
          </p:grpSpPr>
          <p:sp>
            <p:nvSpPr>
              <p:cNvPr id="98" name="Oval 142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xmlns:mc="http://schemas.openxmlformats.org/markup-compatibility/2006" xmlns:a14="http://schemas.microsoft.com/office/drawing/2010/main" val="333333" mc:Ignorable=""/>
              </a:solidFill>
              <a:ln>
                <a:noFill/>
              </a:ln>
              <a:extLst>
                <a:ext uri="{91240B29-F687-4F45-9708-019B960494DF}">
                  <a14:hiddenLine xmlns:a14="http://schemas.microsoft.com/office/drawing/2010/main" w="38100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anchor="ctr">
                <a:spAutoFit/>
              </a:bodyPr>
              <a:lstStyle/>
              <a:p>
                <a:pPr algn="ctr"/>
                <a:endParaRPr lang="ru-RU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endParaRPr>
              </a:p>
            </p:txBody>
          </p:sp>
          <p:sp>
            <p:nvSpPr>
              <p:cNvPr id="99" name="Oval 143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636869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endParaRPr>
              </a:p>
            </p:txBody>
          </p:sp>
          <p:sp>
            <p:nvSpPr>
              <p:cNvPr id="100" name="Oval 144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D6E1E2" mc:Ignorable="">
                      <a:alpha val="0"/>
                    </a:srgbClr>
                  </a:gs>
                  <a:gs pos="100000">
                    <a:srgbClr xmlns:mc="http://schemas.openxmlformats.org/markup-compatibility/2006" xmlns:a14="http://schemas.microsoft.com/office/drawing/2010/main" val="F1F5F5" mc:Ignorable=""/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endParaRPr>
              </a:p>
            </p:txBody>
          </p:sp>
          <p:sp>
            <p:nvSpPr>
              <p:cNvPr id="101" name="Oval 145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AAB2B3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>
                      <a:alpha val="48000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endParaRPr>
              </a:p>
            </p:txBody>
          </p:sp>
          <p:sp>
            <p:nvSpPr>
              <p:cNvPr id="102" name="Oval 146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FFFFFF" mc:Ignorable=""/>
                  </a:gs>
                  <a:gs pos="100000">
                    <a:srgbClr xmlns:mc="http://schemas.openxmlformats.org/markup-compatibility/2006" xmlns:a14="http://schemas.microsoft.com/office/drawing/2010/main" val="D6E1E2" mc:Ignorable="">
                      <a:alpha val="37999"/>
                    </a:srgbClr>
                  </a:gs>
                </a:gsLst>
                <a:lin ang="5400000" scaled="1"/>
              </a:gradFill>
              <a:ln>
                <a:noFill/>
              </a:ln>
              <a:extLst>
                <a:ext uri="{91240B29-F687-4F45-9708-019B960494DF}">
                  <a14:hiddenLine xmlns:a14="http://schemas.microsoft.com/office/drawing/2010/main" w="9525" algn="ctr">
                    <a:solidFill>
                      <a:srgbClr xmlns:mc="http://schemas.openxmlformats.org/markup-compatibility/2006" val="000000" mc:Ignorable=""/>
                    </a:solidFill>
                    <a:round/>
                    <a:headEnd/>
                    <a:tailEnd/>
                  </a14:hiddenLine>
                </a:ext>
              </a:extLst>
            </p:spPr>
            <p:txBody>
              <a:bodyPr vert="eaVert" wrap="none" anchor="ctr"/>
              <a:lstStyle/>
              <a:p>
                <a:pPr algn="ctr"/>
                <a:endParaRPr lang="ru-RU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endParaRPr>
              </a:p>
            </p:txBody>
          </p:sp>
        </p:grpSp>
        <p:sp>
          <p:nvSpPr>
            <p:cNvPr id="97" name="Text Box 147"/>
            <p:cNvSpPr txBox="1">
              <a:spLocks noChangeArrowheads="1"/>
            </p:cNvSpPr>
            <p:nvPr/>
          </p:nvSpPr>
          <p:spPr bwMode="gray">
            <a:xfrm>
              <a:off x="1488" y="1808"/>
              <a:ext cx="240" cy="1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pPr algn="ctr"/>
              <a:r>
                <a:rPr lang="ru-RU" dirty="0" smtClean="0">
                  <a:solidFill>
                    <a:srgbClr xmlns:mc="http://schemas.openxmlformats.org/markup-compatibility/2006" xmlns:a14="http://schemas.microsoft.com/office/drawing/2010/main" val="000000" mc:Ignorable=""/>
                  </a:solidFill>
                </a:rPr>
                <a:t>5</a:t>
              </a:r>
              <a:endParaRPr lang="en-US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75088023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8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4" name="Picture 4" descr="D:\Школа\Рисунки\фоны для през\фоновые рисунки\13б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9178" y="116632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19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540271" y="149488"/>
            <a:ext cx="7704137" cy="1081087"/>
          </a:xfrm>
          <a:noFill/>
        </p:spPr>
        <p:txBody>
          <a:bodyPr/>
          <a:lstStyle/>
          <a:p>
            <a:pPr eaLnBrk="1" hangingPunct="1">
              <a:spcBef>
                <a:spcPct val="30000"/>
              </a:spcBef>
            </a:pPr>
            <a:r>
              <a:rPr lang="ru-RU" sz="4000" b="1" dirty="0" smtClean="0">
                <a:solidFill>
                  <a:srgbClr xmlns:mc="http://schemas.openxmlformats.org/markup-compatibility/2006" xmlns:a14="http://schemas.microsoft.com/office/drawing/2010/main" val="FF0000" mc:Ignorable=""/>
                </a:solidFill>
                <a:latin typeface="Arial" charset="0"/>
              </a:rPr>
              <a:t>Методическая работа</a:t>
            </a:r>
          </a:p>
        </p:txBody>
      </p:sp>
      <p:grpSp>
        <p:nvGrpSpPr>
          <p:cNvPr id="9" name="Group 9"/>
          <p:cNvGrpSpPr>
            <a:grpSpLocks/>
          </p:cNvGrpSpPr>
          <p:nvPr/>
        </p:nvGrpSpPr>
        <p:grpSpPr bwMode="auto">
          <a:xfrm>
            <a:off x="4739846" y="1062538"/>
            <a:ext cx="3528392" cy="2736304"/>
            <a:chOff x="2880" y="1344"/>
            <a:chExt cx="2126" cy="1968"/>
          </a:xfrm>
        </p:grpSpPr>
        <p:sp>
          <p:nvSpPr>
            <p:cNvPr id="10" name="AutoShape 10"/>
            <p:cNvSpPr>
              <a:spLocks noChangeArrowheads="1"/>
            </p:cNvSpPr>
            <p:nvPr/>
          </p:nvSpPr>
          <p:spPr bwMode="gray">
            <a:xfrm>
              <a:off x="2894" y="1872"/>
              <a:ext cx="2112" cy="1440"/>
            </a:xfrm>
            <a:prstGeom prst="roundRect">
              <a:avLst>
                <a:gd name="adj" fmla="val 10347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D8F4BE" mc:Ignorable="">
                    <a:gamma/>
                    <a:tint val="0"/>
                    <a:invGamma/>
                  </a:srgbClr>
                </a:gs>
                <a:gs pos="100000">
                  <a:srgbClr xmlns:mc="http://schemas.openxmlformats.org/markup-compatibility/2006" xmlns:a14="http://schemas.microsoft.com/office/drawing/2010/main" val="D8F4BE" mc:Ignorable=""/>
                </a:gs>
              </a:gsLst>
              <a:lin ang="2700000" scaled="1"/>
            </a:gradFill>
            <a:ln w="50800">
              <a:solidFill>
                <a:srgbClr xmlns:mc="http://schemas.openxmlformats.org/markup-compatibility/2006" xmlns:a14="http://schemas.microsoft.com/office/drawing/2010/main" val="44988C" mc:Ignorable=""/>
              </a:solidFill>
              <a:round/>
              <a:headEnd/>
              <a:tailEnd/>
            </a:ln>
            <a:effectLst>
              <a:outerShdw dist="107763" dir="2700000" algn="ctr" rotWithShape="0">
                <a:srgbClr xmlns:mc="http://schemas.openxmlformats.org/markup-compatibility/2006" xmlns:a14="http://schemas.microsoft.com/office/drawing/2010/main" val="C0C0C0" mc:Ignorable="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ru-RU"/>
            </a:p>
          </p:txBody>
        </p:sp>
        <p:grpSp>
          <p:nvGrpSpPr>
            <p:cNvPr id="12" name="Group 12"/>
            <p:cNvGrpSpPr>
              <a:grpSpLocks/>
            </p:cNvGrpSpPr>
            <p:nvPr/>
          </p:nvGrpSpPr>
          <p:grpSpPr bwMode="auto">
            <a:xfrm>
              <a:off x="2880" y="1344"/>
              <a:ext cx="498" cy="1245"/>
              <a:chOff x="2880" y="1344"/>
              <a:chExt cx="498" cy="1245"/>
            </a:xfrm>
          </p:grpSpPr>
          <p:sp>
            <p:nvSpPr>
              <p:cNvPr id="13" name="Freeform 13"/>
              <p:cNvSpPr>
                <a:spLocks/>
              </p:cNvSpPr>
              <p:nvPr/>
            </p:nvSpPr>
            <p:spPr bwMode="gray">
              <a:xfrm>
                <a:off x="3001" y="1344"/>
                <a:ext cx="233" cy="254"/>
              </a:xfrm>
              <a:custGeom>
                <a:avLst/>
                <a:gdLst/>
                <a:ahLst/>
                <a:cxnLst>
                  <a:cxn ang="0">
                    <a:pos x="133" y="0"/>
                  </a:cxn>
                  <a:cxn ang="0">
                    <a:pos x="161" y="3"/>
                  </a:cxn>
                  <a:cxn ang="0">
                    <a:pos x="186" y="12"/>
                  </a:cxn>
                  <a:cxn ang="0">
                    <a:pos x="209" y="25"/>
                  </a:cxn>
                  <a:cxn ang="0">
                    <a:pos x="228" y="42"/>
                  </a:cxn>
                  <a:cxn ang="0">
                    <a:pos x="245" y="64"/>
                  </a:cxn>
                  <a:cxn ang="0">
                    <a:pos x="257" y="88"/>
                  </a:cxn>
                  <a:cxn ang="0">
                    <a:pos x="265" y="116"/>
                  </a:cxn>
                  <a:cxn ang="0">
                    <a:pos x="267" y="146"/>
                  </a:cxn>
                  <a:cxn ang="0">
                    <a:pos x="265" y="175"/>
                  </a:cxn>
                  <a:cxn ang="0">
                    <a:pos x="257" y="203"/>
                  </a:cxn>
                  <a:cxn ang="0">
                    <a:pos x="245" y="227"/>
                  </a:cxn>
                  <a:cxn ang="0">
                    <a:pos x="228" y="249"/>
                  </a:cxn>
                  <a:cxn ang="0">
                    <a:pos x="209" y="267"/>
                  </a:cxn>
                  <a:cxn ang="0">
                    <a:pos x="186" y="281"/>
                  </a:cxn>
                  <a:cxn ang="0">
                    <a:pos x="161" y="289"/>
                  </a:cxn>
                  <a:cxn ang="0">
                    <a:pos x="133" y="292"/>
                  </a:cxn>
                  <a:cxn ang="0">
                    <a:pos x="103" y="288"/>
                  </a:cxn>
                  <a:cxn ang="0">
                    <a:pos x="75" y="277"/>
                  </a:cxn>
                  <a:cxn ang="0">
                    <a:pos x="51" y="260"/>
                  </a:cxn>
                  <a:cxn ang="0">
                    <a:pos x="29" y="237"/>
                  </a:cxn>
                  <a:cxn ang="0">
                    <a:pos x="13" y="210"/>
                  </a:cxn>
                  <a:cxn ang="0">
                    <a:pos x="4" y="178"/>
                  </a:cxn>
                  <a:cxn ang="0">
                    <a:pos x="0" y="146"/>
                  </a:cxn>
                  <a:cxn ang="0">
                    <a:pos x="4" y="113"/>
                  </a:cxn>
                  <a:cxn ang="0">
                    <a:pos x="13" y="81"/>
                  </a:cxn>
                  <a:cxn ang="0">
                    <a:pos x="29" y="54"/>
                  </a:cxn>
                  <a:cxn ang="0">
                    <a:pos x="51" y="32"/>
                  </a:cxn>
                  <a:cxn ang="0">
                    <a:pos x="75" y="14"/>
                  </a:cxn>
                  <a:cxn ang="0">
                    <a:pos x="103" y="3"/>
                  </a:cxn>
                  <a:cxn ang="0">
                    <a:pos x="133" y="0"/>
                  </a:cxn>
                </a:cxnLst>
                <a:rect l="0" t="0" r="r" b="b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rgbClr xmlns:mc="http://schemas.openxmlformats.org/markup-compatibility/2006" xmlns:a14="http://schemas.microsoft.com/office/drawing/2010/main" val="44988C" mc:Ignorable="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dist="91581" dir="3378596" algn="ctr" rotWithShape="0">
                  <a:srgbClr xmlns:mc="http://schemas.openxmlformats.org/markup-compatibility/2006" xmlns:a14="http://schemas.microsoft.com/office/drawing/2010/main" val="C0C0C0" mc:Ignorable="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 eaLnBrk="0" hangingPunct="0">
                  <a:defRPr/>
                </a:pPr>
                <a:endParaRPr lang="ru-RU"/>
              </a:p>
            </p:txBody>
          </p:sp>
          <p:sp>
            <p:nvSpPr>
              <p:cNvPr id="14" name="Freeform 14"/>
              <p:cNvSpPr>
                <a:spLocks/>
              </p:cNvSpPr>
              <p:nvPr/>
            </p:nvSpPr>
            <p:spPr bwMode="gray">
              <a:xfrm>
                <a:off x="2880" y="1625"/>
                <a:ext cx="498" cy="964"/>
              </a:xfrm>
              <a:custGeom>
                <a:avLst/>
                <a:gdLst/>
                <a:ahLst/>
                <a:cxnLst>
                  <a:cxn ang="0">
                    <a:pos x="72" y="5"/>
                  </a:cxn>
                  <a:cxn ang="0">
                    <a:pos x="30" y="32"/>
                  </a:cxn>
                  <a:cxn ang="0">
                    <a:pos x="4" y="75"/>
                  </a:cxn>
                  <a:cxn ang="0">
                    <a:pos x="0" y="509"/>
                  </a:cxn>
                  <a:cxn ang="0">
                    <a:pos x="1" y="516"/>
                  </a:cxn>
                  <a:cxn ang="0">
                    <a:pos x="9" y="533"/>
                  </a:cxn>
                  <a:cxn ang="0">
                    <a:pos x="26" y="550"/>
                  </a:cxn>
                  <a:cxn ang="0">
                    <a:pos x="56" y="557"/>
                  </a:cxn>
                  <a:cxn ang="0">
                    <a:pos x="84" y="551"/>
                  </a:cxn>
                  <a:cxn ang="0">
                    <a:pos x="100" y="534"/>
                  </a:cxn>
                  <a:cxn ang="0">
                    <a:pos x="106" y="516"/>
                  </a:cxn>
                  <a:cxn ang="0">
                    <a:pos x="108" y="503"/>
                  </a:cxn>
                  <a:cxn ang="0">
                    <a:pos x="108" y="166"/>
                  </a:cxn>
                  <a:cxn ang="0">
                    <a:pos x="135" y="1066"/>
                  </a:cxn>
                  <a:cxn ang="0">
                    <a:pos x="138" y="1073"/>
                  </a:cxn>
                  <a:cxn ang="0">
                    <a:pos x="151" y="1089"/>
                  </a:cxn>
                  <a:cxn ang="0">
                    <a:pos x="174" y="1105"/>
                  </a:cxn>
                  <a:cxn ang="0">
                    <a:pos x="199" y="1111"/>
                  </a:cxn>
                  <a:cxn ang="0">
                    <a:pos x="227" y="1110"/>
                  </a:cxn>
                  <a:cxn ang="0">
                    <a:pos x="255" y="1097"/>
                  </a:cxn>
                  <a:cxn ang="0">
                    <a:pos x="272" y="1080"/>
                  </a:cxn>
                  <a:cxn ang="0">
                    <a:pos x="278" y="1068"/>
                  </a:cxn>
                  <a:cxn ang="0">
                    <a:pos x="279" y="499"/>
                  </a:cxn>
                  <a:cxn ang="0">
                    <a:pos x="302" y="503"/>
                  </a:cxn>
                  <a:cxn ang="0">
                    <a:pos x="302" y="534"/>
                  </a:cxn>
                  <a:cxn ang="0">
                    <a:pos x="304" y="590"/>
                  </a:cxn>
                  <a:cxn ang="0">
                    <a:pos x="304" y="664"/>
                  </a:cxn>
                  <a:cxn ang="0">
                    <a:pos x="304" y="750"/>
                  </a:cxn>
                  <a:cxn ang="0">
                    <a:pos x="304" y="838"/>
                  </a:cxn>
                  <a:cxn ang="0">
                    <a:pos x="305" y="926"/>
                  </a:cxn>
                  <a:cxn ang="0">
                    <a:pos x="305" y="1004"/>
                  </a:cxn>
                  <a:cxn ang="0">
                    <a:pos x="305" y="1066"/>
                  </a:cxn>
                  <a:cxn ang="0">
                    <a:pos x="306" y="1073"/>
                  </a:cxn>
                  <a:cxn ang="0">
                    <a:pos x="315" y="1088"/>
                  </a:cxn>
                  <a:cxn ang="0">
                    <a:pos x="335" y="1103"/>
                  </a:cxn>
                  <a:cxn ang="0">
                    <a:pos x="372" y="1111"/>
                  </a:cxn>
                  <a:cxn ang="0">
                    <a:pos x="408" y="1103"/>
                  </a:cxn>
                  <a:cxn ang="0">
                    <a:pos x="429" y="1089"/>
                  </a:cxn>
                  <a:cxn ang="0">
                    <a:pos x="437" y="1073"/>
                  </a:cxn>
                  <a:cxn ang="0">
                    <a:pos x="438" y="1067"/>
                  </a:cxn>
                  <a:cxn ang="0">
                    <a:pos x="466" y="166"/>
                  </a:cxn>
                  <a:cxn ang="0">
                    <a:pos x="468" y="503"/>
                  </a:cxn>
                  <a:cxn ang="0">
                    <a:pos x="472" y="517"/>
                  </a:cxn>
                  <a:cxn ang="0">
                    <a:pos x="483" y="537"/>
                  </a:cxn>
                  <a:cxn ang="0">
                    <a:pos x="505" y="551"/>
                  </a:cxn>
                  <a:cxn ang="0">
                    <a:pos x="536" y="551"/>
                  </a:cxn>
                  <a:cxn ang="0">
                    <a:pos x="557" y="537"/>
                  </a:cxn>
                  <a:cxn ang="0">
                    <a:pos x="570" y="517"/>
                  </a:cxn>
                  <a:cxn ang="0">
                    <a:pos x="573" y="508"/>
                  </a:cxn>
                  <a:cxn ang="0">
                    <a:pos x="572" y="68"/>
                  </a:cxn>
                  <a:cxn ang="0">
                    <a:pos x="546" y="28"/>
                  </a:cxn>
                  <a:cxn ang="0">
                    <a:pos x="506" y="4"/>
                  </a:cxn>
                  <a:cxn ang="0">
                    <a:pos x="94" y="0"/>
                  </a:cxn>
                </a:cxnLst>
                <a:rect l="0" t="0" r="r" b="b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xmlns:mc="http://schemas.openxmlformats.org/markup-compatibility/2006" xmlns:a14="http://schemas.microsoft.com/office/drawing/2010/main" val="44988C" mc:Ignorable="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dist="91581" dir="3378596" algn="ctr" rotWithShape="0">
                  <a:srgbClr xmlns:mc="http://schemas.openxmlformats.org/markup-compatibility/2006" xmlns:a14="http://schemas.microsoft.com/office/drawing/2010/main" val="C0C0C0" mc:Ignorable="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 eaLnBrk="0" hangingPunct="0">
                  <a:defRPr/>
                </a:pPr>
                <a:endParaRPr lang="ru-RU"/>
              </a:p>
            </p:txBody>
          </p:sp>
        </p:grpSp>
      </p:grpSp>
      <p:grpSp>
        <p:nvGrpSpPr>
          <p:cNvPr id="2" name="Группа 1"/>
          <p:cNvGrpSpPr/>
          <p:nvPr/>
        </p:nvGrpSpPr>
        <p:grpSpPr>
          <a:xfrm>
            <a:off x="276225" y="1052736"/>
            <a:ext cx="3503687" cy="4217588"/>
            <a:chOff x="276225" y="1052736"/>
            <a:chExt cx="3503687" cy="4217588"/>
          </a:xfrm>
        </p:grpSpPr>
        <p:grpSp>
          <p:nvGrpSpPr>
            <p:cNvPr id="4" name="Group 2"/>
            <p:cNvGrpSpPr>
              <a:grpSpLocks/>
            </p:cNvGrpSpPr>
            <p:nvPr/>
          </p:nvGrpSpPr>
          <p:grpSpPr bwMode="auto">
            <a:xfrm>
              <a:off x="276225" y="1052736"/>
              <a:ext cx="3503687" cy="2527894"/>
              <a:chOff x="672" y="1344"/>
              <a:chExt cx="2130" cy="1968"/>
            </a:xfrm>
          </p:grpSpPr>
          <p:sp>
            <p:nvSpPr>
              <p:cNvPr id="5" name="AutoShape 3"/>
              <p:cNvSpPr>
                <a:spLocks noChangeArrowheads="1"/>
              </p:cNvSpPr>
              <p:nvPr/>
            </p:nvSpPr>
            <p:spPr bwMode="gray">
              <a:xfrm>
                <a:off x="672" y="1872"/>
                <a:ext cx="2112" cy="1440"/>
              </a:xfrm>
              <a:prstGeom prst="roundRect">
                <a:avLst>
                  <a:gd name="adj" fmla="val 10347"/>
                </a:avLst>
              </a:prstGeom>
              <a:gradFill rotWithShape="1">
                <a:gsLst>
                  <a:gs pos="0">
                    <a:srgbClr xmlns:mc="http://schemas.openxmlformats.org/markup-compatibility/2006" xmlns:a14="http://schemas.microsoft.com/office/drawing/2010/main" val="CCECFF" mc:Ignorable=""/>
                  </a:gs>
                  <a:gs pos="100000">
                    <a:srgbClr xmlns:mc="http://schemas.openxmlformats.org/markup-compatibility/2006" xmlns:a14="http://schemas.microsoft.com/office/drawing/2010/main" val="CCECFF" mc:Ignorable="">
                      <a:gamma/>
                      <a:tint val="0"/>
                      <a:invGamma/>
                    </a:srgbClr>
                  </a:gs>
                </a:gsLst>
                <a:lin ang="18900000" scaled="1"/>
              </a:gradFill>
              <a:ln w="50800">
                <a:solidFill>
                  <a:srgbClr xmlns:mc="http://schemas.openxmlformats.org/markup-compatibility/2006" xmlns:a14="http://schemas.microsoft.com/office/drawing/2010/main" val="7099E2" mc:Ignorable=""/>
                </a:solidFill>
                <a:round/>
                <a:headEnd/>
                <a:tailEnd/>
              </a:ln>
              <a:effectLst>
                <a:outerShdw dist="107763" dir="2700000" algn="ctr" rotWithShape="0">
                  <a:srgbClr xmlns:mc="http://schemas.openxmlformats.org/markup-compatibility/2006" xmlns:a14="http://schemas.microsoft.com/office/drawing/2010/main" val="C0C0C0" mc:Ignorable="">
                    <a:alpha val="50000"/>
                  </a:srgbClr>
                </a:outerShdw>
              </a:effectLst>
            </p:spPr>
            <p:txBody>
              <a:bodyPr wrap="none" anchor="ctr"/>
              <a:lstStyle/>
              <a:p>
                <a:pPr algn="ctr" eaLnBrk="0" hangingPunct="0">
                  <a:defRPr/>
                </a:pPr>
                <a:endParaRPr lang="ru-RU"/>
              </a:p>
            </p:txBody>
          </p:sp>
          <p:grpSp>
            <p:nvGrpSpPr>
              <p:cNvPr id="6" name="Group 4"/>
              <p:cNvGrpSpPr>
                <a:grpSpLocks/>
              </p:cNvGrpSpPr>
              <p:nvPr/>
            </p:nvGrpSpPr>
            <p:grpSpPr bwMode="auto">
              <a:xfrm>
                <a:off x="2304" y="1344"/>
                <a:ext cx="498" cy="1245"/>
                <a:chOff x="2304" y="1344"/>
                <a:chExt cx="498" cy="1245"/>
              </a:xfrm>
            </p:grpSpPr>
            <p:sp>
              <p:nvSpPr>
                <p:cNvPr id="7" name="Freeform 5"/>
                <p:cNvSpPr>
                  <a:spLocks/>
                </p:cNvSpPr>
                <p:nvPr/>
              </p:nvSpPr>
              <p:spPr bwMode="gray">
                <a:xfrm>
                  <a:off x="2425" y="1344"/>
                  <a:ext cx="233" cy="254"/>
                </a:xfrm>
                <a:custGeom>
                  <a:avLst/>
                  <a:gdLst/>
                  <a:ahLst/>
                  <a:cxnLst>
                    <a:cxn ang="0">
                      <a:pos x="133" y="0"/>
                    </a:cxn>
                    <a:cxn ang="0">
                      <a:pos x="161" y="3"/>
                    </a:cxn>
                    <a:cxn ang="0">
                      <a:pos x="186" y="12"/>
                    </a:cxn>
                    <a:cxn ang="0">
                      <a:pos x="209" y="25"/>
                    </a:cxn>
                    <a:cxn ang="0">
                      <a:pos x="228" y="42"/>
                    </a:cxn>
                    <a:cxn ang="0">
                      <a:pos x="245" y="64"/>
                    </a:cxn>
                    <a:cxn ang="0">
                      <a:pos x="257" y="88"/>
                    </a:cxn>
                    <a:cxn ang="0">
                      <a:pos x="265" y="116"/>
                    </a:cxn>
                    <a:cxn ang="0">
                      <a:pos x="267" y="146"/>
                    </a:cxn>
                    <a:cxn ang="0">
                      <a:pos x="265" y="175"/>
                    </a:cxn>
                    <a:cxn ang="0">
                      <a:pos x="257" y="203"/>
                    </a:cxn>
                    <a:cxn ang="0">
                      <a:pos x="245" y="227"/>
                    </a:cxn>
                    <a:cxn ang="0">
                      <a:pos x="228" y="249"/>
                    </a:cxn>
                    <a:cxn ang="0">
                      <a:pos x="209" y="267"/>
                    </a:cxn>
                    <a:cxn ang="0">
                      <a:pos x="186" y="281"/>
                    </a:cxn>
                    <a:cxn ang="0">
                      <a:pos x="161" y="289"/>
                    </a:cxn>
                    <a:cxn ang="0">
                      <a:pos x="133" y="292"/>
                    </a:cxn>
                    <a:cxn ang="0">
                      <a:pos x="103" y="288"/>
                    </a:cxn>
                    <a:cxn ang="0">
                      <a:pos x="75" y="277"/>
                    </a:cxn>
                    <a:cxn ang="0">
                      <a:pos x="51" y="260"/>
                    </a:cxn>
                    <a:cxn ang="0">
                      <a:pos x="29" y="237"/>
                    </a:cxn>
                    <a:cxn ang="0">
                      <a:pos x="13" y="210"/>
                    </a:cxn>
                    <a:cxn ang="0">
                      <a:pos x="4" y="178"/>
                    </a:cxn>
                    <a:cxn ang="0">
                      <a:pos x="0" y="146"/>
                    </a:cxn>
                    <a:cxn ang="0">
                      <a:pos x="4" y="113"/>
                    </a:cxn>
                    <a:cxn ang="0">
                      <a:pos x="13" y="81"/>
                    </a:cxn>
                    <a:cxn ang="0">
                      <a:pos x="29" y="54"/>
                    </a:cxn>
                    <a:cxn ang="0">
                      <a:pos x="51" y="32"/>
                    </a:cxn>
                    <a:cxn ang="0">
                      <a:pos x="75" y="14"/>
                    </a:cxn>
                    <a:cxn ang="0">
                      <a:pos x="103" y="3"/>
                    </a:cxn>
                    <a:cxn ang="0">
                      <a:pos x="133" y="0"/>
                    </a:cxn>
                  </a:cxnLst>
                  <a:rect l="0" t="0" r="r" b="b"/>
                  <a:pathLst>
                    <a:path w="267" h="292">
                      <a:moveTo>
                        <a:pt x="133" y="0"/>
                      </a:moveTo>
                      <a:lnTo>
                        <a:pt x="161" y="3"/>
                      </a:lnTo>
                      <a:lnTo>
                        <a:pt x="186" y="12"/>
                      </a:lnTo>
                      <a:lnTo>
                        <a:pt x="209" y="25"/>
                      </a:lnTo>
                      <a:lnTo>
                        <a:pt x="228" y="42"/>
                      </a:lnTo>
                      <a:lnTo>
                        <a:pt x="245" y="64"/>
                      </a:lnTo>
                      <a:lnTo>
                        <a:pt x="257" y="88"/>
                      </a:lnTo>
                      <a:lnTo>
                        <a:pt x="265" y="116"/>
                      </a:lnTo>
                      <a:lnTo>
                        <a:pt x="267" y="146"/>
                      </a:lnTo>
                      <a:lnTo>
                        <a:pt x="265" y="175"/>
                      </a:lnTo>
                      <a:lnTo>
                        <a:pt x="257" y="203"/>
                      </a:lnTo>
                      <a:lnTo>
                        <a:pt x="245" y="227"/>
                      </a:lnTo>
                      <a:lnTo>
                        <a:pt x="228" y="249"/>
                      </a:lnTo>
                      <a:lnTo>
                        <a:pt x="209" y="267"/>
                      </a:lnTo>
                      <a:lnTo>
                        <a:pt x="186" y="281"/>
                      </a:lnTo>
                      <a:lnTo>
                        <a:pt x="161" y="289"/>
                      </a:lnTo>
                      <a:lnTo>
                        <a:pt x="133" y="292"/>
                      </a:lnTo>
                      <a:lnTo>
                        <a:pt x="103" y="288"/>
                      </a:lnTo>
                      <a:lnTo>
                        <a:pt x="75" y="277"/>
                      </a:lnTo>
                      <a:lnTo>
                        <a:pt x="51" y="260"/>
                      </a:lnTo>
                      <a:lnTo>
                        <a:pt x="29" y="237"/>
                      </a:lnTo>
                      <a:lnTo>
                        <a:pt x="13" y="210"/>
                      </a:lnTo>
                      <a:lnTo>
                        <a:pt x="4" y="178"/>
                      </a:lnTo>
                      <a:lnTo>
                        <a:pt x="0" y="146"/>
                      </a:lnTo>
                      <a:lnTo>
                        <a:pt x="4" y="113"/>
                      </a:lnTo>
                      <a:lnTo>
                        <a:pt x="13" y="81"/>
                      </a:lnTo>
                      <a:lnTo>
                        <a:pt x="29" y="54"/>
                      </a:lnTo>
                      <a:lnTo>
                        <a:pt x="51" y="32"/>
                      </a:lnTo>
                      <a:lnTo>
                        <a:pt x="75" y="14"/>
                      </a:lnTo>
                      <a:lnTo>
                        <a:pt x="103" y="3"/>
                      </a:lnTo>
                      <a:lnTo>
                        <a:pt x="133" y="0"/>
                      </a:lnTo>
                      <a:close/>
                    </a:path>
                  </a:pathLst>
                </a:custGeom>
                <a:solidFill>
                  <a:srgbClr xmlns:mc="http://schemas.openxmlformats.org/markup-compatibility/2006" xmlns:a14="http://schemas.microsoft.com/office/drawing/2010/main" val="7099E2" mc:Ignorable=""/>
                </a:solidFill>
                <a:ln w="0">
                  <a:noFill/>
                  <a:prstDash val="solid"/>
                  <a:round/>
                  <a:headEnd/>
                  <a:tailEnd/>
                </a:ln>
                <a:effectLst>
                  <a:outerShdw dist="91581" dir="3378596" algn="ctr" rotWithShape="0">
                    <a:srgbClr xmlns:mc="http://schemas.openxmlformats.org/markup-compatibility/2006" xmlns:a14="http://schemas.microsoft.com/office/drawing/2010/main" val="C0C0C0" mc:Ignorable="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 algn="ctr" eaLnBrk="0" hangingPunct="0">
                    <a:defRPr/>
                  </a:pPr>
                  <a:endParaRPr lang="ru-RU"/>
                </a:p>
              </p:txBody>
            </p:sp>
            <p:sp>
              <p:nvSpPr>
                <p:cNvPr id="8" name="Freeform 6"/>
                <p:cNvSpPr>
                  <a:spLocks/>
                </p:cNvSpPr>
                <p:nvPr/>
              </p:nvSpPr>
              <p:spPr bwMode="gray">
                <a:xfrm>
                  <a:off x="2304" y="1625"/>
                  <a:ext cx="498" cy="964"/>
                </a:xfrm>
                <a:custGeom>
                  <a:avLst/>
                  <a:gdLst/>
                  <a:ahLst/>
                  <a:cxnLst>
                    <a:cxn ang="0">
                      <a:pos x="72" y="5"/>
                    </a:cxn>
                    <a:cxn ang="0">
                      <a:pos x="30" y="32"/>
                    </a:cxn>
                    <a:cxn ang="0">
                      <a:pos x="4" y="75"/>
                    </a:cxn>
                    <a:cxn ang="0">
                      <a:pos x="0" y="509"/>
                    </a:cxn>
                    <a:cxn ang="0">
                      <a:pos x="1" y="516"/>
                    </a:cxn>
                    <a:cxn ang="0">
                      <a:pos x="9" y="533"/>
                    </a:cxn>
                    <a:cxn ang="0">
                      <a:pos x="26" y="550"/>
                    </a:cxn>
                    <a:cxn ang="0">
                      <a:pos x="56" y="557"/>
                    </a:cxn>
                    <a:cxn ang="0">
                      <a:pos x="84" y="551"/>
                    </a:cxn>
                    <a:cxn ang="0">
                      <a:pos x="100" y="534"/>
                    </a:cxn>
                    <a:cxn ang="0">
                      <a:pos x="106" y="516"/>
                    </a:cxn>
                    <a:cxn ang="0">
                      <a:pos x="108" y="503"/>
                    </a:cxn>
                    <a:cxn ang="0">
                      <a:pos x="108" y="166"/>
                    </a:cxn>
                    <a:cxn ang="0">
                      <a:pos x="135" y="1066"/>
                    </a:cxn>
                    <a:cxn ang="0">
                      <a:pos x="138" y="1073"/>
                    </a:cxn>
                    <a:cxn ang="0">
                      <a:pos x="151" y="1089"/>
                    </a:cxn>
                    <a:cxn ang="0">
                      <a:pos x="174" y="1105"/>
                    </a:cxn>
                    <a:cxn ang="0">
                      <a:pos x="199" y="1111"/>
                    </a:cxn>
                    <a:cxn ang="0">
                      <a:pos x="227" y="1110"/>
                    </a:cxn>
                    <a:cxn ang="0">
                      <a:pos x="255" y="1097"/>
                    </a:cxn>
                    <a:cxn ang="0">
                      <a:pos x="272" y="1080"/>
                    </a:cxn>
                    <a:cxn ang="0">
                      <a:pos x="278" y="1068"/>
                    </a:cxn>
                    <a:cxn ang="0">
                      <a:pos x="279" y="499"/>
                    </a:cxn>
                    <a:cxn ang="0">
                      <a:pos x="302" y="503"/>
                    </a:cxn>
                    <a:cxn ang="0">
                      <a:pos x="302" y="534"/>
                    </a:cxn>
                    <a:cxn ang="0">
                      <a:pos x="304" y="590"/>
                    </a:cxn>
                    <a:cxn ang="0">
                      <a:pos x="304" y="664"/>
                    </a:cxn>
                    <a:cxn ang="0">
                      <a:pos x="304" y="750"/>
                    </a:cxn>
                    <a:cxn ang="0">
                      <a:pos x="304" y="838"/>
                    </a:cxn>
                    <a:cxn ang="0">
                      <a:pos x="305" y="926"/>
                    </a:cxn>
                    <a:cxn ang="0">
                      <a:pos x="305" y="1004"/>
                    </a:cxn>
                    <a:cxn ang="0">
                      <a:pos x="305" y="1066"/>
                    </a:cxn>
                    <a:cxn ang="0">
                      <a:pos x="306" y="1073"/>
                    </a:cxn>
                    <a:cxn ang="0">
                      <a:pos x="315" y="1088"/>
                    </a:cxn>
                    <a:cxn ang="0">
                      <a:pos x="335" y="1103"/>
                    </a:cxn>
                    <a:cxn ang="0">
                      <a:pos x="372" y="1111"/>
                    </a:cxn>
                    <a:cxn ang="0">
                      <a:pos x="408" y="1103"/>
                    </a:cxn>
                    <a:cxn ang="0">
                      <a:pos x="429" y="1089"/>
                    </a:cxn>
                    <a:cxn ang="0">
                      <a:pos x="437" y="1073"/>
                    </a:cxn>
                    <a:cxn ang="0">
                      <a:pos x="438" y="1067"/>
                    </a:cxn>
                    <a:cxn ang="0">
                      <a:pos x="466" y="166"/>
                    </a:cxn>
                    <a:cxn ang="0">
                      <a:pos x="468" y="503"/>
                    </a:cxn>
                    <a:cxn ang="0">
                      <a:pos x="472" y="517"/>
                    </a:cxn>
                    <a:cxn ang="0">
                      <a:pos x="483" y="537"/>
                    </a:cxn>
                    <a:cxn ang="0">
                      <a:pos x="505" y="551"/>
                    </a:cxn>
                    <a:cxn ang="0">
                      <a:pos x="536" y="551"/>
                    </a:cxn>
                    <a:cxn ang="0">
                      <a:pos x="557" y="537"/>
                    </a:cxn>
                    <a:cxn ang="0">
                      <a:pos x="570" y="517"/>
                    </a:cxn>
                    <a:cxn ang="0">
                      <a:pos x="573" y="508"/>
                    </a:cxn>
                    <a:cxn ang="0">
                      <a:pos x="572" y="68"/>
                    </a:cxn>
                    <a:cxn ang="0">
                      <a:pos x="546" y="28"/>
                    </a:cxn>
                    <a:cxn ang="0">
                      <a:pos x="506" y="4"/>
                    </a:cxn>
                    <a:cxn ang="0">
                      <a:pos x="94" y="0"/>
                    </a:cxn>
                  </a:cxnLst>
                  <a:rect l="0" t="0" r="r" b="b"/>
                  <a:pathLst>
                    <a:path w="573" h="1111">
                      <a:moveTo>
                        <a:pt x="94" y="0"/>
                      </a:moveTo>
                      <a:lnTo>
                        <a:pt x="72" y="5"/>
                      </a:lnTo>
                      <a:lnTo>
                        <a:pt x="50" y="16"/>
                      </a:lnTo>
                      <a:lnTo>
                        <a:pt x="30" y="32"/>
                      </a:lnTo>
                      <a:lnTo>
                        <a:pt x="15" y="53"/>
                      </a:lnTo>
                      <a:lnTo>
                        <a:pt x="4" y="75"/>
                      </a:lnTo>
                      <a:lnTo>
                        <a:pt x="0" y="99"/>
                      </a:lnTo>
                      <a:lnTo>
                        <a:pt x="0" y="509"/>
                      </a:lnTo>
                      <a:lnTo>
                        <a:pt x="0" y="511"/>
                      </a:lnTo>
                      <a:lnTo>
                        <a:pt x="1" y="516"/>
                      </a:lnTo>
                      <a:lnTo>
                        <a:pt x="4" y="525"/>
                      </a:lnTo>
                      <a:lnTo>
                        <a:pt x="9" y="533"/>
                      </a:lnTo>
                      <a:lnTo>
                        <a:pt x="16" y="543"/>
                      </a:lnTo>
                      <a:lnTo>
                        <a:pt x="26" y="550"/>
                      </a:lnTo>
                      <a:lnTo>
                        <a:pt x="39" y="556"/>
                      </a:lnTo>
                      <a:lnTo>
                        <a:pt x="56" y="557"/>
                      </a:lnTo>
                      <a:lnTo>
                        <a:pt x="72" y="556"/>
                      </a:lnTo>
                      <a:lnTo>
                        <a:pt x="84" y="551"/>
                      </a:lnTo>
                      <a:lnTo>
                        <a:pt x="92" y="543"/>
                      </a:lnTo>
                      <a:lnTo>
                        <a:pt x="100" y="534"/>
                      </a:lnTo>
                      <a:lnTo>
                        <a:pt x="103" y="525"/>
                      </a:lnTo>
                      <a:lnTo>
                        <a:pt x="106" y="516"/>
                      </a:lnTo>
                      <a:lnTo>
                        <a:pt x="107" y="508"/>
                      </a:lnTo>
                      <a:lnTo>
                        <a:pt x="108" y="503"/>
                      </a:lnTo>
                      <a:lnTo>
                        <a:pt x="108" y="500"/>
                      </a:lnTo>
                      <a:lnTo>
                        <a:pt x="108" y="166"/>
                      </a:lnTo>
                      <a:lnTo>
                        <a:pt x="134" y="167"/>
                      </a:lnTo>
                      <a:lnTo>
                        <a:pt x="135" y="1066"/>
                      </a:lnTo>
                      <a:lnTo>
                        <a:pt x="136" y="1068"/>
                      </a:lnTo>
                      <a:lnTo>
                        <a:pt x="138" y="1073"/>
                      </a:lnTo>
                      <a:lnTo>
                        <a:pt x="143" y="1080"/>
                      </a:lnTo>
                      <a:lnTo>
                        <a:pt x="151" y="1089"/>
                      </a:lnTo>
                      <a:lnTo>
                        <a:pt x="162" y="1097"/>
                      </a:lnTo>
                      <a:lnTo>
                        <a:pt x="174" y="1105"/>
                      </a:lnTo>
                      <a:lnTo>
                        <a:pt x="189" y="1110"/>
                      </a:lnTo>
                      <a:lnTo>
                        <a:pt x="199" y="1111"/>
                      </a:lnTo>
                      <a:lnTo>
                        <a:pt x="217" y="1111"/>
                      </a:lnTo>
                      <a:lnTo>
                        <a:pt x="227" y="1110"/>
                      </a:lnTo>
                      <a:lnTo>
                        <a:pt x="243" y="1105"/>
                      </a:lnTo>
                      <a:lnTo>
                        <a:pt x="255" y="1097"/>
                      </a:lnTo>
                      <a:lnTo>
                        <a:pt x="265" y="1089"/>
                      </a:lnTo>
                      <a:lnTo>
                        <a:pt x="272" y="1080"/>
                      </a:lnTo>
                      <a:lnTo>
                        <a:pt x="276" y="1073"/>
                      </a:lnTo>
                      <a:lnTo>
                        <a:pt x="278" y="1068"/>
                      </a:lnTo>
                      <a:lnTo>
                        <a:pt x="279" y="1066"/>
                      </a:lnTo>
                      <a:lnTo>
                        <a:pt x="279" y="499"/>
                      </a:lnTo>
                      <a:lnTo>
                        <a:pt x="302" y="499"/>
                      </a:lnTo>
                      <a:lnTo>
                        <a:pt x="302" y="503"/>
                      </a:lnTo>
                      <a:lnTo>
                        <a:pt x="302" y="515"/>
                      </a:lnTo>
                      <a:lnTo>
                        <a:pt x="302" y="534"/>
                      </a:lnTo>
                      <a:lnTo>
                        <a:pt x="302" y="560"/>
                      </a:lnTo>
                      <a:lnTo>
                        <a:pt x="304" y="590"/>
                      </a:lnTo>
                      <a:lnTo>
                        <a:pt x="304" y="626"/>
                      </a:lnTo>
                      <a:lnTo>
                        <a:pt x="304" y="664"/>
                      </a:lnTo>
                      <a:lnTo>
                        <a:pt x="304" y="706"/>
                      </a:lnTo>
                      <a:lnTo>
                        <a:pt x="304" y="750"/>
                      </a:lnTo>
                      <a:lnTo>
                        <a:pt x="304" y="793"/>
                      </a:lnTo>
                      <a:lnTo>
                        <a:pt x="304" y="838"/>
                      </a:lnTo>
                      <a:lnTo>
                        <a:pt x="305" y="882"/>
                      </a:lnTo>
                      <a:lnTo>
                        <a:pt x="305" y="926"/>
                      </a:lnTo>
                      <a:lnTo>
                        <a:pt x="305" y="966"/>
                      </a:lnTo>
                      <a:lnTo>
                        <a:pt x="305" y="1004"/>
                      </a:lnTo>
                      <a:lnTo>
                        <a:pt x="305" y="1037"/>
                      </a:lnTo>
                      <a:lnTo>
                        <a:pt x="305" y="1066"/>
                      </a:lnTo>
                      <a:lnTo>
                        <a:pt x="305" y="1067"/>
                      </a:lnTo>
                      <a:lnTo>
                        <a:pt x="306" y="1073"/>
                      </a:lnTo>
                      <a:lnTo>
                        <a:pt x="310" y="1079"/>
                      </a:lnTo>
                      <a:lnTo>
                        <a:pt x="315" y="1088"/>
                      </a:lnTo>
                      <a:lnTo>
                        <a:pt x="323" y="1096"/>
                      </a:lnTo>
                      <a:lnTo>
                        <a:pt x="335" y="1103"/>
                      </a:lnTo>
                      <a:lnTo>
                        <a:pt x="351" y="1108"/>
                      </a:lnTo>
                      <a:lnTo>
                        <a:pt x="372" y="1111"/>
                      </a:lnTo>
                      <a:lnTo>
                        <a:pt x="392" y="1108"/>
                      </a:lnTo>
                      <a:lnTo>
                        <a:pt x="408" y="1103"/>
                      </a:lnTo>
                      <a:lnTo>
                        <a:pt x="420" y="1096"/>
                      </a:lnTo>
                      <a:lnTo>
                        <a:pt x="429" y="1089"/>
                      </a:lnTo>
                      <a:lnTo>
                        <a:pt x="434" y="1080"/>
                      </a:lnTo>
                      <a:lnTo>
                        <a:pt x="437" y="1073"/>
                      </a:lnTo>
                      <a:lnTo>
                        <a:pt x="438" y="1068"/>
                      </a:lnTo>
                      <a:lnTo>
                        <a:pt x="438" y="1067"/>
                      </a:lnTo>
                      <a:lnTo>
                        <a:pt x="440" y="166"/>
                      </a:lnTo>
                      <a:lnTo>
                        <a:pt x="466" y="166"/>
                      </a:lnTo>
                      <a:lnTo>
                        <a:pt x="466" y="500"/>
                      </a:lnTo>
                      <a:lnTo>
                        <a:pt x="468" y="503"/>
                      </a:lnTo>
                      <a:lnTo>
                        <a:pt x="469" y="509"/>
                      </a:lnTo>
                      <a:lnTo>
                        <a:pt x="472" y="517"/>
                      </a:lnTo>
                      <a:lnTo>
                        <a:pt x="477" y="527"/>
                      </a:lnTo>
                      <a:lnTo>
                        <a:pt x="483" y="537"/>
                      </a:lnTo>
                      <a:lnTo>
                        <a:pt x="493" y="545"/>
                      </a:lnTo>
                      <a:lnTo>
                        <a:pt x="505" y="551"/>
                      </a:lnTo>
                      <a:lnTo>
                        <a:pt x="520" y="554"/>
                      </a:lnTo>
                      <a:lnTo>
                        <a:pt x="536" y="551"/>
                      </a:lnTo>
                      <a:lnTo>
                        <a:pt x="548" y="545"/>
                      </a:lnTo>
                      <a:lnTo>
                        <a:pt x="557" y="537"/>
                      </a:lnTo>
                      <a:lnTo>
                        <a:pt x="563" y="527"/>
                      </a:lnTo>
                      <a:lnTo>
                        <a:pt x="570" y="517"/>
                      </a:lnTo>
                      <a:lnTo>
                        <a:pt x="573" y="510"/>
                      </a:lnTo>
                      <a:lnTo>
                        <a:pt x="573" y="508"/>
                      </a:lnTo>
                      <a:lnTo>
                        <a:pt x="573" y="79"/>
                      </a:lnTo>
                      <a:lnTo>
                        <a:pt x="572" y="68"/>
                      </a:lnTo>
                      <a:lnTo>
                        <a:pt x="561" y="47"/>
                      </a:lnTo>
                      <a:lnTo>
                        <a:pt x="546" y="28"/>
                      </a:lnTo>
                      <a:lnTo>
                        <a:pt x="528" y="14"/>
                      </a:lnTo>
                      <a:lnTo>
                        <a:pt x="506" y="4"/>
                      </a:lnTo>
                      <a:lnTo>
                        <a:pt x="485" y="0"/>
                      </a:lnTo>
                      <a:lnTo>
                        <a:pt x="94" y="0"/>
                      </a:lnTo>
                      <a:lnTo>
                        <a:pt x="94" y="0"/>
                      </a:lnTo>
                      <a:close/>
                    </a:path>
                  </a:pathLst>
                </a:custGeom>
                <a:solidFill>
                  <a:srgbClr xmlns:mc="http://schemas.openxmlformats.org/markup-compatibility/2006" xmlns:a14="http://schemas.microsoft.com/office/drawing/2010/main" val="7099E2" mc:Ignorable=""/>
                </a:solidFill>
                <a:ln w="0">
                  <a:noFill/>
                  <a:prstDash val="solid"/>
                  <a:round/>
                  <a:headEnd/>
                  <a:tailEnd/>
                </a:ln>
                <a:effectLst>
                  <a:outerShdw dist="91581" dir="3378596" algn="ctr" rotWithShape="0">
                    <a:srgbClr xmlns:mc="http://schemas.openxmlformats.org/markup-compatibility/2006" xmlns:a14="http://schemas.microsoft.com/office/drawing/2010/main" val="C0C0C0" mc:Ignorable="">
                      <a:alpha val="50000"/>
                    </a:srgbClr>
                  </a:outerShdw>
                </a:effectLst>
              </p:spPr>
              <p:txBody>
                <a:bodyPr/>
                <a:lstStyle/>
                <a:p>
                  <a:pPr algn="ctr" eaLnBrk="0" hangingPunct="0">
                    <a:defRPr/>
                  </a:pPr>
                  <a:endParaRPr lang="ru-RU"/>
                </a:p>
              </p:txBody>
            </p:sp>
          </p:grpSp>
        </p:grpSp>
        <p:sp>
          <p:nvSpPr>
            <p:cNvPr id="15" name="Text Box 8"/>
            <p:cNvSpPr txBox="1">
              <a:spLocks noChangeArrowheads="1"/>
            </p:cNvSpPr>
            <p:nvPr/>
          </p:nvSpPr>
          <p:spPr bwMode="gray">
            <a:xfrm>
              <a:off x="278355" y="1890937"/>
              <a:ext cx="3285533" cy="3379387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xmlns:mc="http://schemas.openxmlformats.org/markup-compatibility/2006" val="FFFFFF" mc:Ignorable=""/>
                  </a:solidFill>
                </a14:hiddenFill>
              </a:ext>
              <a:ext uri="{91240B29-F687-4F45-9708-019B960494DF}">
                <a14:hiddenLine xmlns:a14="http://schemas.microsoft.com/office/drawing/2010/main" w="9525" algn="ctr">
                  <a:solidFill>
                    <a:srgbClr xmlns:mc="http://schemas.openxmlformats.org/markup-compatibility/2006" val="000000" mc:Ignorable="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</a:defRPr>
              </a:lvl9pPr>
            </a:lstStyle>
            <a:p>
              <a:r>
                <a:rPr lang="ru-RU" sz="3600" b="1" dirty="0" smtClean="0">
                  <a:effectLst/>
                </a:rPr>
                <a:t>семинары- практикумы, беседы</a:t>
              </a:r>
              <a:endParaRPr lang="ru-RU" sz="3600" b="1" dirty="0">
                <a:effectLst/>
              </a:endParaRPr>
            </a:p>
            <a:p>
              <a:endParaRPr lang="ru-RU" sz="2400" b="1" dirty="0">
                <a:solidFill>
                  <a:srgbClr xmlns:mc="http://schemas.openxmlformats.org/markup-compatibility/2006" xmlns:a14="http://schemas.microsoft.com/office/drawing/2010/main" val="006666" mc:Ignorable=""/>
                </a:solidFill>
              </a:endParaRPr>
            </a:p>
            <a:p>
              <a:endParaRPr lang="ru-RU" sz="2400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endParaRPr>
            </a:p>
            <a:p>
              <a:endParaRPr lang="ru-RU" sz="2400" b="1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endParaRPr>
            </a:p>
            <a:p>
              <a:endParaRPr lang="en-US" sz="1600" dirty="0">
                <a:solidFill>
                  <a:srgbClr xmlns:mc="http://schemas.openxmlformats.org/markup-compatibility/2006" xmlns:a14="http://schemas.microsoft.com/office/drawing/2010/main" val="000000" mc:Ignorable=""/>
                </a:solidFill>
              </a:endParaRPr>
            </a:p>
          </p:txBody>
        </p:sp>
      </p:grpSp>
      <p:sp>
        <p:nvSpPr>
          <p:cNvPr id="16" name="Text Box 8"/>
          <p:cNvSpPr txBox="1">
            <a:spLocks noChangeArrowheads="1"/>
          </p:cNvSpPr>
          <p:nvPr/>
        </p:nvSpPr>
        <p:spPr bwMode="gray">
          <a:xfrm>
            <a:off x="4916832" y="2204864"/>
            <a:ext cx="3490913" cy="2825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3600" b="1" dirty="0">
                <a:effectLst/>
              </a:rPr>
              <a:t>м</a:t>
            </a:r>
            <a:r>
              <a:rPr lang="ru-RU" sz="3600" b="1" dirty="0" smtClean="0">
                <a:effectLst/>
              </a:rPr>
              <a:t>етодические встречи</a:t>
            </a:r>
            <a:endParaRPr lang="ru-RU" sz="3600" b="1" dirty="0">
              <a:effectLst/>
            </a:endParaRPr>
          </a:p>
          <a:p>
            <a:endParaRPr lang="ru-RU" sz="2400" b="1" dirty="0">
              <a:solidFill>
                <a:srgbClr xmlns:mc="http://schemas.openxmlformats.org/markup-compatibility/2006" xmlns:a14="http://schemas.microsoft.com/office/drawing/2010/main" val="006666" mc:Ignorable=""/>
              </a:solidFill>
            </a:endParaRPr>
          </a:p>
          <a:p>
            <a:endParaRPr lang="ru-RU" sz="2400" b="1" dirty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  <a:p>
            <a:endParaRPr lang="ru-RU" sz="2400" b="1" dirty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  <a:p>
            <a:endParaRPr lang="en-US" sz="1600" dirty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grpSp>
        <p:nvGrpSpPr>
          <p:cNvPr id="17" name="Group 2"/>
          <p:cNvGrpSpPr>
            <a:grpSpLocks/>
          </p:cNvGrpSpPr>
          <p:nvPr/>
        </p:nvGrpSpPr>
        <p:grpSpPr bwMode="auto">
          <a:xfrm>
            <a:off x="4735803" y="3861952"/>
            <a:ext cx="3503687" cy="2527894"/>
            <a:chOff x="672" y="1344"/>
            <a:chExt cx="2130" cy="1968"/>
          </a:xfrm>
        </p:grpSpPr>
        <p:sp>
          <p:nvSpPr>
            <p:cNvPr id="18" name="AutoShape 3"/>
            <p:cNvSpPr>
              <a:spLocks noChangeArrowheads="1"/>
            </p:cNvSpPr>
            <p:nvPr/>
          </p:nvSpPr>
          <p:spPr bwMode="gray">
            <a:xfrm>
              <a:off x="672" y="1872"/>
              <a:ext cx="2112" cy="1440"/>
            </a:xfrm>
            <a:prstGeom prst="roundRect">
              <a:avLst>
                <a:gd name="adj" fmla="val 10347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CCECFF" mc:Ignorable=""/>
                </a:gs>
                <a:gs pos="100000">
                  <a:srgbClr xmlns:mc="http://schemas.openxmlformats.org/markup-compatibility/2006" xmlns:a14="http://schemas.microsoft.com/office/drawing/2010/main" val="CCECFF" mc:Ignorable="">
                    <a:gamma/>
                    <a:tint val="0"/>
                    <a:invGamma/>
                  </a:srgbClr>
                </a:gs>
              </a:gsLst>
              <a:lin ang="18900000" scaled="1"/>
            </a:gradFill>
            <a:ln w="50800">
              <a:solidFill>
                <a:srgbClr xmlns:mc="http://schemas.openxmlformats.org/markup-compatibility/2006" xmlns:a14="http://schemas.microsoft.com/office/drawing/2010/main" val="7099E2" mc:Ignorable=""/>
              </a:solidFill>
              <a:round/>
              <a:headEnd/>
              <a:tailEnd/>
            </a:ln>
            <a:effectLst>
              <a:outerShdw dist="107763" dir="2700000" algn="ctr" rotWithShape="0">
                <a:srgbClr xmlns:mc="http://schemas.openxmlformats.org/markup-compatibility/2006" xmlns:a14="http://schemas.microsoft.com/office/drawing/2010/main" val="C0C0C0" mc:Ignorable="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ru-RU"/>
            </a:p>
          </p:txBody>
        </p:sp>
        <p:grpSp>
          <p:nvGrpSpPr>
            <p:cNvPr id="19" name="Group 4"/>
            <p:cNvGrpSpPr>
              <a:grpSpLocks/>
            </p:cNvGrpSpPr>
            <p:nvPr/>
          </p:nvGrpSpPr>
          <p:grpSpPr bwMode="auto">
            <a:xfrm>
              <a:off x="2304" y="1344"/>
              <a:ext cx="498" cy="1245"/>
              <a:chOff x="2304" y="1344"/>
              <a:chExt cx="498" cy="1245"/>
            </a:xfrm>
          </p:grpSpPr>
          <p:sp>
            <p:nvSpPr>
              <p:cNvPr id="20" name="Freeform 5"/>
              <p:cNvSpPr>
                <a:spLocks/>
              </p:cNvSpPr>
              <p:nvPr/>
            </p:nvSpPr>
            <p:spPr bwMode="gray">
              <a:xfrm>
                <a:off x="2425" y="1344"/>
                <a:ext cx="233" cy="254"/>
              </a:xfrm>
              <a:custGeom>
                <a:avLst/>
                <a:gdLst/>
                <a:ahLst/>
                <a:cxnLst>
                  <a:cxn ang="0">
                    <a:pos x="133" y="0"/>
                  </a:cxn>
                  <a:cxn ang="0">
                    <a:pos x="161" y="3"/>
                  </a:cxn>
                  <a:cxn ang="0">
                    <a:pos x="186" y="12"/>
                  </a:cxn>
                  <a:cxn ang="0">
                    <a:pos x="209" y="25"/>
                  </a:cxn>
                  <a:cxn ang="0">
                    <a:pos x="228" y="42"/>
                  </a:cxn>
                  <a:cxn ang="0">
                    <a:pos x="245" y="64"/>
                  </a:cxn>
                  <a:cxn ang="0">
                    <a:pos x="257" y="88"/>
                  </a:cxn>
                  <a:cxn ang="0">
                    <a:pos x="265" y="116"/>
                  </a:cxn>
                  <a:cxn ang="0">
                    <a:pos x="267" y="146"/>
                  </a:cxn>
                  <a:cxn ang="0">
                    <a:pos x="265" y="175"/>
                  </a:cxn>
                  <a:cxn ang="0">
                    <a:pos x="257" y="203"/>
                  </a:cxn>
                  <a:cxn ang="0">
                    <a:pos x="245" y="227"/>
                  </a:cxn>
                  <a:cxn ang="0">
                    <a:pos x="228" y="249"/>
                  </a:cxn>
                  <a:cxn ang="0">
                    <a:pos x="209" y="267"/>
                  </a:cxn>
                  <a:cxn ang="0">
                    <a:pos x="186" y="281"/>
                  </a:cxn>
                  <a:cxn ang="0">
                    <a:pos x="161" y="289"/>
                  </a:cxn>
                  <a:cxn ang="0">
                    <a:pos x="133" y="292"/>
                  </a:cxn>
                  <a:cxn ang="0">
                    <a:pos x="103" y="288"/>
                  </a:cxn>
                  <a:cxn ang="0">
                    <a:pos x="75" y="277"/>
                  </a:cxn>
                  <a:cxn ang="0">
                    <a:pos x="51" y="260"/>
                  </a:cxn>
                  <a:cxn ang="0">
                    <a:pos x="29" y="237"/>
                  </a:cxn>
                  <a:cxn ang="0">
                    <a:pos x="13" y="210"/>
                  </a:cxn>
                  <a:cxn ang="0">
                    <a:pos x="4" y="178"/>
                  </a:cxn>
                  <a:cxn ang="0">
                    <a:pos x="0" y="146"/>
                  </a:cxn>
                  <a:cxn ang="0">
                    <a:pos x="4" y="113"/>
                  </a:cxn>
                  <a:cxn ang="0">
                    <a:pos x="13" y="81"/>
                  </a:cxn>
                  <a:cxn ang="0">
                    <a:pos x="29" y="54"/>
                  </a:cxn>
                  <a:cxn ang="0">
                    <a:pos x="51" y="32"/>
                  </a:cxn>
                  <a:cxn ang="0">
                    <a:pos x="75" y="14"/>
                  </a:cxn>
                  <a:cxn ang="0">
                    <a:pos x="103" y="3"/>
                  </a:cxn>
                  <a:cxn ang="0">
                    <a:pos x="133" y="0"/>
                  </a:cxn>
                </a:cxnLst>
                <a:rect l="0" t="0" r="r" b="b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rgbClr xmlns:mc="http://schemas.openxmlformats.org/markup-compatibility/2006" xmlns:a14="http://schemas.microsoft.com/office/drawing/2010/main" val="7099E2" mc:Ignorable="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dist="91581" dir="3378596" algn="ctr" rotWithShape="0">
                  <a:srgbClr xmlns:mc="http://schemas.openxmlformats.org/markup-compatibility/2006" xmlns:a14="http://schemas.microsoft.com/office/drawing/2010/main" val="C0C0C0" mc:Ignorable="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 eaLnBrk="0" hangingPunct="0">
                  <a:defRPr/>
                </a:pPr>
                <a:endParaRPr lang="ru-RU"/>
              </a:p>
            </p:txBody>
          </p:sp>
          <p:sp>
            <p:nvSpPr>
              <p:cNvPr id="21" name="Freeform 6"/>
              <p:cNvSpPr>
                <a:spLocks/>
              </p:cNvSpPr>
              <p:nvPr/>
            </p:nvSpPr>
            <p:spPr bwMode="gray">
              <a:xfrm>
                <a:off x="2304" y="1625"/>
                <a:ext cx="498" cy="964"/>
              </a:xfrm>
              <a:custGeom>
                <a:avLst/>
                <a:gdLst/>
                <a:ahLst/>
                <a:cxnLst>
                  <a:cxn ang="0">
                    <a:pos x="72" y="5"/>
                  </a:cxn>
                  <a:cxn ang="0">
                    <a:pos x="30" y="32"/>
                  </a:cxn>
                  <a:cxn ang="0">
                    <a:pos x="4" y="75"/>
                  </a:cxn>
                  <a:cxn ang="0">
                    <a:pos x="0" y="509"/>
                  </a:cxn>
                  <a:cxn ang="0">
                    <a:pos x="1" y="516"/>
                  </a:cxn>
                  <a:cxn ang="0">
                    <a:pos x="9" y="533"/>
                  </a:cxn>
                  <a:cxn ang="0">
                    <a:pos x="26" y="550"/>
                  </a:cxn>
                  <a:cxn ang="0">
                    <a:pos x="56" y="557"/>
                  </a:cxn>
                  <a:cxn ang="0">
                    <a:pos x="84" y="551"/>
                  </a:cxn>
                  <a:cxn ang="0">
                    <a:pos x="100" y="534"/>
                  </a:cxn>
                  <a:cxn ang="0">
                    <a:pos x="106" y="516"/>
                  </a:cxn>
                  <a:cxn ang="0">
                    <a:pos x="108" y="503"/>
                  </a:cxn>
                  <a:cxn ang="0">
                    <a:pos x="108" y="166"/>
                  </a:cxn>
                  <a:cxn ang="0">
                    <a:pos x="135" y="1066"/>
                  </a:cxn>
                  <a:cxn ang="0">
                    <a:pos x="138" y="1073"/>
                  </a:cxn>
                  <a:cxn ang="0">
                    <a:pos x="151" y="1089"/>
                  </a:cxn>
                  <a:cxn ang="0">
                    <a:pos x="174" y="1105"/>
                  </a:cxn>
                  <a:cxn ang="0">
                    <a:pos x="199" y="1111"/>
                  </a:cxn>
                  <a:cxn ang="0">
                    <a:pos x="227" y="1110"/>
                  </a:cxn>
                  <a:cxn ang="0">
                    <a:pos x="255" y="1097"/>
                  </a:cxn>
                  <a:cxn ang="0">
                    <a:pos x="272" y="1080"/>
                  </a:cxn>
                  <a:cxn ang="0">
                    <a:pos x="278" y="1068"/>
                  </a:cxn>
                  <a:cxn ang="0">
                    <a:pos x="279" y="499"/>
                  </a:cxn>
                  <a:cxn ang="0">
                    <a:pos x="302" y="503"/>
                  </a:cxn>
                  <a:cxn ang="0">
                    <a:pos x="302" y="534"/>
                  </a:cxn>
                  <a:cxn ang="0">
                    <a:pos x="304" y="590"/>
                  </a:cxn>
                  <a:cxn ang="0">
                    <a:pos x="304" y="664"/>
                  </a:cxn>
                  <a:cxn ang="0">
                    <a:pos x="304" y="750"/>
                  </a:cxn>
                  <a:cxn ang="0">
                    <a:pos x="304" y="838"/>
                  </a:cxn>
                  <a:cxn ang="0">
                    <a:pos x="305" y="926"/>
                  </a:cxn>
                  <a:cxn ang="0">
                    <a:pos x="305" y="1004"/>
                  </a:cxn>
                  <a:cxn ang="0">
                    <a:pos x="305" y="1066"/>
                  </a:cxn>
                  <a:cxn ang="0">
                    <a:pos x="306" y="1073"/>
                  </a:cxn>
                  <a:cxn ang="0">
                    <a:pos x="315" y="1088"/>
                  </a:cxn>
                  <a:cxn ang="0">
                    <a:pos x="335" y="1103"/>
                  </a:cxn>
                  <a:cxn ang="0">
                    <a:pos x="372" y="1111"/>
                  </a:cxn>
                  <a:cxn ang="0">
                    <a:pos x="408" y="1103"/>
                  </a:cxn>
                  <a:cxn ang="0">
                    <a:pos x="429" y="1089"/>
                  </a:cxn>
                  <a:cxn ang="0">
                    <a:pos x="437" y="1073"/>
                  </a:cxn>
                  <a:cxn ang="0">
                    <a:pos x="438" y="1067"/>
                  </a:cxn>
                  <a:cxn ang="0">
                    <a:pos x="466" y="166"/>
                  </a:cxn>
                  <a:cxn ang="0">
                    <a:pos x="468" y="503"/>
                  </a:cxn>
                  <a:cxn ang="0">
                    <a:pos x="472" y="517"/>
                  </a:cxn>
                  <a:cxn ang="0">
                    <a:pos x="483" y="537"/>
                  </a:cxn>
                  <a:cxn ang="0">
                    <a:pos x="505" y="551"/>
                  </a:cxn>
                  <a:cxn ang="0">
                    <a:pos x="536" y="551"/>
                  </a:cxn>
                  <a:cxn ang="0">
                    <a:pos x="557" y="537"/>
                  </a:cxn>
                  <a:cxn ang="0">
                    <a:pos x="570" y="517"/>
                  </a:cxn>
                  <a:cxn ang="0">
                    <a:pos x="573" y="508"/>
                  </a:cxn>
                  <a:cxn ang="0">
                    <a:pos x="572" y="68"/>
                  </a:cxn>
                  <a:cxn ang="0">
                    <a:pos x="546" y="28"/>
                  </a:cxn>
                  <a:cxn ang="0">
                    <a:pos x="506" y="4"/>
                  </a:cxn>
                  <a:cxn ang="0">
                    <a:pos x="94" y="0"/>
                  </a:cxn>
                </a:cxnLst>
                <a:rect l="0" t="0" r="r" b="b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xmlns:mc="http://schemas.openxmlformats.org/markup-compatibility/2006" xmlns:a14="http://schemas.microsoft.com/office/drawing/2010/main" val="7099E2" mc:Ignorable="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dist="91581" dir="3378596" algn="ctr" rotWithShape="0">
                  <a:srgbClr xmlns:mc="http://schemas.openxmlformats.org/markup-compatibility/2006" xmlns:a14="http://schemas.microsoft.com/office/drawing/2010/main" val="C0C0C0" mc:Ignorable="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 eaLnBrk="0" hangingPunct="0">
                  <a:defRPr/>
                </a:pPr>
                <a:endParaRPr lang="ru-RU"/>
              </a:p>
            </p:txBody>
          </p:sp>
        </p:grpSp>
      </p:grpSp>
      <p:grpSp>
        <p:nvGrpSpPr>
          <p:cNvPr id="23" name="Group 9"/>
          <p:cNvGrpSpPr>
            <a:grpSpLocks/>
          </p:cNvGrpSpPr>
          <p:nvPr/>
        </p:nvGrpSpPr>
        <p:grpSpPr bwMode="auto">
          <a:xfrm>
            <a:off x="642671" y="3647867"/>
            <a:ext cx="3528392" cy="2736304"/>
            <a:chOff x="2880" y="1344"/>
            <a:chExt cx="2126" cy="1968"/>
          </a:xfrm>
        </p:grpSpPr>
        <p:sp>
          <p:nvSpPr>
            <p:cNvPr id="24" name="AutoShape 10"/>
            <p:cNvSpPr>
              <a:spLocks noChangeArrowheads="1"/>
            </p:cNvSpPr>
            <p:nvPr/>
          </p:nvSpPr>
          <p:spPr bwMode="gray">
            <a:xfrm>
              <a:off x="2894" y="1872"/>
              <a:ext cx="2112" cy="1440"/>
            </a:xfrm>
            <a:prstGeom prst="roundRect">
              <a:avLst>
                <a:gd name="adj" fmla="val 10347"/>
              </a:avLst>
            </a:prstGeom>
            <a:gradFill rotWithShape="1">
              <a:gsLst>
                <a:gs pos="0">
                  <a:srgbClr xmlns:mc="http://schemas.openxmlformats.org/markup-compatibility/2006" xmlns:a14="http://schemas.microsoft.com/office/drawing/2010/main" val="D8F4BE" mc:Ignorable="">
                    <a:gamma/>
                    <a:tint val="0"/>
                    <a:invGamma/>
                  </a:srgbClr>
                </a:gs>
                <a:gs pos="100000">
                  <a:srgbClr xmlns:mc="http://schemas.openxmlformats.org/markup-compatibility/2006" xmlns:a14="http://schemas.microsoft.com/office/drawing/2010/main" val="D8F4BE" mc:Ignorable=""/>
                </a:gs>
              </a:gsLst>
              <a:lin ang="2700000" scaled="1"/>
            </a:gradFill>
            <a:ln w="50800">
              <a:solidFill>
                <a:srgbClr xmlns:mc="http://schemas.openxmlformats.org/markup-compatibility/2006" xmlns:a14="http://schemas.microsoft.com/office/drawing/2010/main" val="44988C" mc:Ignorable=""/>
              </a:solidFill>
              <a:round/>
              <a:headEnd/>
              <a:tailEnd/>
            </a:ln>
            <a:effectLst>
              <a:outerShdw dist="107763" dir="2700000" algn="ctr" rotWithShape="0">
                <a:srgbClr xmlns:mc="http://schemas.openxmlformats.org/markup-compatibility/2006" xmlns:a14="http://schemas.microsoft.com/office/drawing/2010/main" val="C0C0C0" mc:Ignorable="">
                  <a:alpha val="50000"/>
                </a:srgbClr>
              </a:outerShdw>
            </a:effectLst>
          </p:spPr>
          <p:txBody>
            <a:bodyPr wrap="none" anchor="ctr"/>
            <a:lstStyle/>
            <a:p>
              <a:pPr algn="ctr" eaLnBrk="0" hangingPunct="0">
                <a:defRPr/>
              </a:pPr>
              <a:endParaRPr lang="ru-RU"/>
            </a:p>
          </p:txBody>
        </p:sp>
        <p:grpSp>
          <p:nvGrpSpPr>
            <p:cNvPr id="25" name="Group 12"/>
            <p:cNvGrpSpPr>
              <a:grpSpLocks/>
            </p:cNvGrpSpPr>
            <p:nvPr/>
          </p:nvGrpSpPr>
          <p:grpSpPr bwMode="auto">
            <a:xfrm>
              <a:off x="2880" y="1344"/>
              <a:ext cx="498" cy="1245"/>
              <a:chOff x="2880" y="1344"/>
              <a:chExt cx="498" cy="1245"/>
            </a:xfrm>
          </p:grpSpPr>
          <p:sp>
            <p:nvSpPr>
              <p:cNvPr id="26" name="Freeform 13"/>
              <p:cNvSpPr>
                <a:spLocks/>
              </p:cNvSpPr>
              <p:nvPr/>
            </p:nvSpPr>
            <p:spPr bwMode="gray">
              <a:xfrm>
                <a:off x="3001" y="1344"/>
                <a:ext cx="233" cy="254"/>
              </a:xfrm>
              <a:custGeom>
                <a:avLst/>
                <a:gdLst/>
                <a:ahLst/>
                <a:cxnLst>
                  <a:cxn ang="0">
                    <a:pos x="133" y="0"/>
                  </a:cxn>
                  <a:cxn ang="0">
                    <a:pos x="161" y="3"/>
                  </a:cxn>
                  <a:cxn ang="0">
                    <a:pos x="186" y="12"/>
                  </a:cxn>
                  <a:cxn ang="0">
                    <a:pos x="209" y="25"/>
                  </a:cxn>
                  <a:cxn ang="0">
                    <a:pos x="228" y="42"/>
                  </a:cxn>
                  <a:cxn ang="0">
                    <a:pos x="245" y="64"/>
                  </a:cxn>
                  <a:cxn ang="0">
                    <a:pos x="257" y="88"/>
                  </a:cxn>
                  <a:cxn ang="0">
                    <a:pos x="265" y="116"/>
                  </a:cxn>
                  <a:cxn ang="0">
                    <a:pos x="267" y="146"/>
                  </a:cxn>
                  <a:cxn ang="0">
                    <a:pos x="265" y="175"/>
                  </a:cxn>
                  <a:cxn ang="0">
                    <a:pos x="257" y="203"/>
                  </a:cxn>
                  <a:cxn ang="0">
                    <a:pos x="245" y="227"/>
                  </a:cxn>
                  <a:cxn ang="0">
                    <a:pos x="228" y="249"/>
                  </a:cxn>
                  <a:cxn ang="0">
                    <a:pos x="209" y="267"/>
                  </a:cxn>
                  <a:cxn ang="0">
                    <a:pos x="186" y="281"/>
                  </a:cxn>
                  <a:cxn ang="0">
                    <a:pos x="161" y="289"/>
                  </a:cxn>
                  <a:cxn ang="0">
                    <a:pos x="133" y="292"/>
                  </a:cxn>
                  <a:cxn ang="0">
                    <a:pos x="103" y="288"/>
                  </a:cxn>
                  <a:cxn ang="0">
                    <a:pos x="75" y="277"/>
                  </a:cxn>
                  <a:cxn ang="0">
                    <a:pos x="51" y="260"/>
                  </a:cxn>
                  <a:cxn ang="0">
                    <a:pos x="29" y="237"/>
                  </a:cxn>
                  <a:cxn ang="0">
                    <a:pos x="13" y="210"/>
                  </a:cxn>
                  <a:cxn ang="0">
                    <a:pos x="4" y="178"/>
                  </a:cxn>
                  <a:cxn ang="0">
                    <a:pos x="0" y="146"/>
                  </a:cxn>
                  <a:cxn ang="0">
                    <a:pos x="4" y="113"/>
                  </a:cxn>
                  <a:cxn ang="0">
                    <a:pos x="13" y="81"/>
                  </a:cxn>
                  <a:cxn ang="0">
                    <a:pos x="29" y="54"/>
                  </a:cxn>
                  <a:cxn ang="0">
                    <a:pos x="51" y="32"/>
                  </a:cxn>
                  <a:cxn ang="0">
                    <a:pos x="75" y="14"/>
                  </a:cxn>
                  <a:cxn ang="0">
                    <a:pos x="103" y="3"/>
                  </a:cxn>
                  <a:cxn ang="0">
                    <a:pos x="133" y="0"/>
                  </a:cxn>
                </a:cxnLst>
                <a:rect l="0" t="0" r="r" b="b"/>
                <a:pathLst>
                  <a:path w="267" h="292">
                    <a:moveTo>
                      <a:pt x="133" y="0"/>
                    </a:moveTo>
                    <a:lnTo>
                      <a:pt x="161" y="3"/>
                    </a:lnTo>
                    <a:lnTo>
                      <a:pt x="186" y="12"/>
                    </a:lnTo>
                    <a:lnTo>
                      <a:pt x="209" y="25"/>
                    </a:lnTo>
                    <a:lnTo>
                      <a:pt x="228" y="42"/>
                    </a:lnTo>
                    <a:lnTo>
                      <a:pt x="245" y="64"/>
                    </a:lnTo>
                    <a:lnTo>
                      <a:pt x="257" y="88"/>
                    </a:lnTo>
                    <a:lnTo>
                      <a:pt x="265" y="116"/>
                    </a:lnTo>
                    <a:lnTo>
                      <a:pt x="267" y="146"/>
                    </a:lnTo>
                    <a:lnTo>
                      <a:pt x="265" y="175"/>
                    </a:lnTo>
                    <a:lnTo>
                      <a:pt x="257" y="203"/>
                    </a:lnTo>
                    <a:lnTo>
                      <a:pt x="245" y="227"/>
                    </a:lnTo>
                    <a:lnTo>
                      <a:pt x="228" y="249"/>
                    </a:lnTo>
                    <a:lnTo>
                      <a:pt x="209" y="267"/>
                    </a:lnTo>
                    <a:lnTo>
                      <a:pt x="186" y="281"/>
                    </a:lnTo>
                    <a:lnTo>
                      <a:pt x="161" y="289"/>
                    </a:lnTo>
                    <a:lnTo>
                      <a:pt x="133" y="292"/>
                    </a:lnTo>
                    <a:lnTo>
                      <a:pt x="103" y="288"/>
                    </a:lnTo>
                    <a:lnTo>
                      <a:pt x="75" y="277"/>
                    </a:lnTo>
                    <a:lnTo>
                      <a:pt x="51" y="260"/>
                    </a:lnTo>
                    <a:lnTo>
                      <a:pt x="29" y="237"/>
                    </a:lnTo>
                    <a:lnTo>
                      <a:pt x="13" y="210"/>
                    </a:lnTo>
                    <a:lnTo>
                      <a:pt x="4" y="178"/>
                    </a:lnTo>
                    <a:lnTo>
                      <a:pt x="0" y="146"/>
                    </a:lnTo>
                    <a:lnTo>
                      <a:pt x="4" y="113"/>
                    </a:lnTo>
                    <a:lnTo>
                      <a:pt x="13" y="81"/>
                    </a:lnTo>
                    <a:lnTo>
                      <a:pt x="29" y="54"/>
                    </a:lnTo>
                    <a:lnTo>
                      <a:pt x="51" y="32"/>
                    </a:lnTo>
                    <a:lnTo>
                      <a:pt x="75" y="14"/>
                    </a:lnTo>
                    <a:lnTo>
                      <a:pt x="103" y="3"/>
                    </a:lnTo>
                    <a:lnTo>
                      <a:pt x="133" y="0"/>
                    </a:lnTo>
                    <a:close/>
                  </a:path>
                </a:pathLst>
              </a:custGeom>
              <a:solidFill>
                <a:srgbClr xmlns:mc="http://schemas.openxmlformats.org/markup-compatibility/2006" xmlns:a14="http://schemas.microsoft.com/office/drawing/2010/main" val="44988C" mc:Ignorable="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dist="91581" dir="3378596" algn="ctr" rotWithShape="0">
                  <a:srgbClr xmlns:mc="http://schemas.openxmlformats.org/markup-compatibility/2006" xmlns:a14="http://schemas.microsoft.com/office/drawing/2010/main" val="C0C0C0" mc:Ignorable="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 eaLnBrk="0" hangingPunct="0">
                  <a:defRPr/>
                </a:pPr>
                <a:endParaRPr lang="ru-RU"/>
              </a:p>
            </p:txBody>
          </p:sp>
          <p:sp>
            <p:nvSpPr>
              <p:cNvPr id="27" name="Freeform 14"/>
              <p:cNvSpPr>
                <a:spLocks/>
              </p:cNvSpPr>
              <p:nvPr/>
            </p:nvSpPr>
            <p:spPr bwMode="gray">
              <a:xfrm>
                <a:off x="2880" y="1625"/>
                <a:ext cx="498" cy="964"/>
              </a:xfrm>
              <a:custGeom>
                <a:avLst/>
                <a:gdLst/>
                <a:ahLst/>
                <a:cxnLst>
                  <a:cxn ang="0">
                    <a:pos x="72" y="5"/>
                  </a:cxn>
                  <a:cxn ang="0">
                    <a:pos x="30" y="32"/>
                  </a:cxn>
                  <a:cxn ang="0">
                    <a:pos x="4" y="75"/>
                  </a:cxn>
                  <a:cxn ang="0">
                    <a:pos x="0" y="509"/>
                  </a:cxn>
                  <a:cxn ang="0">
                    <a:pos x="1" y="516"/>
                  </a:cxn>
                  <a:cxn ang="0">
                    <a:pos x="9" y="533"/>
                  </a:cxn>
                  <a:cxn ang="0">
                    <a:pos x="26" y="550"/>
                  </a:cxn>
                  <a:cxn ang="0">
                    <a:pos x="56" y="557"/>
                  </a:cxn>
                  <a:cxn ang="0">
                    <a:pos x="84" y="551"/>
                  </a:cxn>
                  <a:cxn ang="0">
                    <a:pos x="100" y="534"/>
                  </a:cxn>
                  <a:cxn ang="0">
                    <a:pos x="106" y="516"/>
                  </a:cxn>
                  <a:cxn ang="0">
                    <a:pos x="108" y="503"/>
                  </a:cxn>
                  <a:cxn ang="0">
                    <a:pos x="108" y="166"/>
                  </a:cxn>
                  <a:cxn ang="0">
                    <a:pos x="135" y="1066"/>
                  </a:cxn>
                  <a:cxn ang="0">
                    <a:pos x="138" y="1073"/>
                  </a:cxn>
                  <a:cxn ang="0">
                    <a:pos x="151" y="1089"/>
                  </a:cxn>
                  <a:cxn ang="0">
                    <a:pos x="174" y="1105"/>
                  </a:cxn>
                  <a:cxn ang="0">
                    <a:pos x="199" y="1111"/>
                  </a:cxn>
                  <a:cxn ang="0">
                    <a:pos x="227" y="1110"/>
                  </a:cxn>
                  <a:cxn ang="0">
                    <a:pos x="255" y="1097"/>
                  </a:cxn>
                  <a:cxn ang="0">
                    <a:pos x="272" y="1080"/>
                  </a:cxn>
                  <a:cxn ang="0">
                    <a:pos x="278" y="1068"/>
                  </a:cxn>
                  <a:cxn ang="0">
                    <a:pos x="279" y="499"/>
                  </a:cxn>
                  <a:cxn ang="0">
                    <a:pos x="302" y="503"/>
                  </a:cxn>
                  <a:cxn ang="0">
                    <a:pos x="302" y="534"/>
                  </a:cxn>
                  <a:cxn ang="0">
                    <a:pos x="304" y="590"/>
                  </a:cxn>
                  <a:cxn ang="0">
                    <a:pos x="304" y="664"/>
                  </a:cxn>
                  <a:cxn ang="0">
                    <a:pos x="304" y="750"/>
                  </a:cxn>
                  <a:cxn ang="0">
                    <a:pos x="304" y="838"/>
                  </a:cxn>
                  <a:cxn ang="0">
                    <a:pos x="305" y="926"/>
                  </a:cxn>
                  <a:cxn ang="0">
                    <a:pos x="305" y="1004"/>
                  </a:cxn>
                  <a:cxn ang="0">
                    <a:pos x="305" y="1066"/>
                  </a:cxn>
                  <a:cxn ang="0">
                    <a:pos x="306" y="1073"/>
                  </a:cxn>
                  <a:cxn ang="0">
                    <a:pos x="315" y="1088"/>
                  </a:cxn>
                  <a:cxn ang="0">
                    <a:pos x="335" y="1103"/>
                  </a:cxn>
                  <a:cxn ang="0">
                    <a:pos x="372" y="1111"/>
                  </a:cxn>
                  <a:cxn ang="0">
                    <a:pos x="408" y="1103"/>
                  </a:cxn>
                  <a:cxn ang="0">
                    <a:pos x="429" y="1089"/>
                  </a:cxn>
                  <a:cxn ang="0">
                    <a:pos x="437" y="1073"/>
                  </a:cxn>
                  <a:cxn ang="0">
                    <a:pos x="438" y="1067"/>
                  </a:cxn>
                  <a:cxn ang="0">
                    <a:pos x="466" y="166"/>
                  </a:cxn>
                  <a:cxn ang="0">
                    <a:pos x="468" y="503"/>
                  </a:cxn>
                  <a:cxn ang="0">
                    <a:pos x="472" y="517"/>
                  </a:cxn>
                  <a:cxn ang="0">
                    <a:pos x="483" y="537"/>
                  </a:cxn>
                  <a:cxn ang="0">
                    <a:pos x="505" y="551"/>
                  </a:cxn>
                  <a:cxn ang="0">
                    <a:pos x="536" y="551"/>
                  </a:cxn>
                  <a:cxn ang="0">
                    <a:pos x="557" y="537"/>
                  </a:cxn>
                  <a:cxn ang="0">
                    <a:pos x="570" y="517"/>
                  </a:cxn>
                  <a:cxn ang="0">
                    <a:pos x="573" y="508"/>
                  </a:cxn>
                  <a:cxn ang="0">
                    <a:pos x="572" y="68"/>
                  </a:cxn>
                  <a:cxn ang="0">
                    <a:pos x="546" y="28"/>
                  </a:cxn>
                  <a:cxn ang="0">
                    <a:pos x="506" y="4"/>
                  </a:cxn>
                  <a:cxn ang="0">
                    <a:pos x="94" y="0"/>
                  </a:cxn>
                </a:cxnLst>
                <a:rect l="0" t="0" r="r" b="b"/>
                <a:pathLst>
                  <a:path w="573" h="1111">
                    <a:moveTo>
                      <a:pt x="94" y="0"/>
                    </a:moveTo>
                    <a:lnTo>
                      <a:pt x="72" y="5"/>
                    </a:lnTo>
                    <a:lnTo>
                      <a:pt x="50" y="16"/>
                    </a:lnTo>
                    <a:lnTo>
                      <a:pt x="30" y="32"/>
                    </a:lnTo>
                    <a:lnTo>
                      <a:pt x="15" y="53"/>
                    </a:lnTo>
                    <a:lnTo>
                      <a:pt x="4" y="75"/>
                    </a:lnTo>
                    <a:lnTo>
                      <a:pt x="0" y="99"/>
                    </a:lnTo>
                    <a:lnTo>
                      <a:pt x="0" y="509"/>
                    </a:lnTo>
                    <a:lnTo>
                      <a:pt x="0" y="511"/>
                    </a:lnTo>
                    <a:lnTo>
                      <a:pt x="1" y="516"/>
                    </a:lnTo>
                    <a:lnTo>
                      <a:pt x="4" y="525"/>
                    </a:lnTo>
                    <a:lnTo>
                      <a:pt x="9" y="533"/>
                    </a:lnTo>
                    <a:lnTo>
                      <a:pt x="16" y="543"/>
                    </a:lnTo>
                    <a:lnTo>
                      <a:pt x="26" y="550"/>
                    </a:lnTo>
                    <a:lnTo>
                      <a:pt x="39" y="556"/>
                    </a:lnTo>
                    <a:lnTo>
                      <a:pt x="56" y="557"/>
                    </a:lnTo>
                    <a:lnTo>
                      <a:pt x="72" y="556"/>
                    </a:lnTo>
                    <a:lnTo>
                      <a:pt x="84" y="551"/>
                    </a:lnTo>
                    <a:lnTo>
                      <a:pt x="92" y="543"/>
                    </a:lnTo>
                    <a:lnTo>
                      <a:pt x="100" y="534"/>
                    </a:lnTo>
                    <a:lnTo>
                      <a:pt x="103" y="525"/>
                    </a:lnTo>
                    <a:lnTo>
                      <a:pt x="106" y="516"/>
                    </a:lnTo>
                    <a:lnTo>
                      <a:pt x="107" y="508"/>
                    </a:lnTo>
                    <a:lnTo>
                      <a:pt x="108" y="503"/>
                    </a:lnTo>
                    <a:lnTo>
                      <a:pt x="108" y="500"/>
                    </a:lnTo>
                    <a:lnTo>
                      <a:pt x="108" y="166"/>
                    </a:lnTo>
                    <a:lnTo>
                      <a:pt x="134" y="167"/>
                    </a:lnTo>
                    <a:lnTo>
                      <a:pt x="135" y="1066"/>
                    </a:lnTo>
                    <a:lnTo>
                      <a:pt x="136" y="1068"/>
                    </a:lnTo>
                    <a:lnTo>
                      <a:pt x="138" y="1073"/>
                    </a:lnTo>
                    <a:lnTo>
                      <a:pt x="143" y="1080"/>
                    </a:lnTo>
                    <a:lnTo>
                      <a:pt x="151" y="1089"/>
                    </a:lnTo>
                    <a:lnTo>
                      <a:pt x="162" y="1097"/>
                    </a:lnTo>
                    <a:lnTo>
                      <a:pt x="174" y="1105"/>
                    </a:lnTo>
                    <a:lnTo>
                      <a:pt x="189" y="1110"/>
                    </a:lnTo>
                    <a:lnTo>
                      <a:pt x="199" y="1111"/>
                    </a:lnTo>
                    <a:lnTo>
                      <a:pt x="217" y="1111"/>
                    </a:lnTo>
                    <a:lnTo>
                      <a:pt x="227" y="1110"/>
                    </a:lnTo>
                    <a:lnTo>
                      <a:pt x="243" y="1105"/>
                    </a:lnTo>
                    <a:lnTo>
                      <a:pt x="255" y="1097"/>
                    </a:lnTo>
                    <a:lnTo>
                      <a:pt x="265" y="1089"/>
                    </a:lnTo>
                    <a:lnTo>
                      <a:pt x="272" y="1080"/>
                    </a:lnTo>
                    <a:lnTo>
                      <a:pt x="276" y="1073"/>
                    </a:lnTo>
                    <a:lnTo>
                      <a:pt x="278" y="1068"/>
                    </a:lnTo>
                    <a:lnTo>
                      <a:pt x="279" y="1066"/>
                    </a:lnTo>
                    <a:lnTo>
                      <a:pt x="279" y="499"/>
                    </a:lnTo>
                    <a:lnTo>
                      <a:pt x="302" y="499"/>
                    </a:lnTo>
                    <a:lnTo>
                      <a:pt x="302" y="503"/>
                    </a:lnTo>
                    <a:lnTo>
                      <a:pt x="302" y="515"/>
                    </a:lnTo>
                    <a:lnTo>
                      <a:pt x="302" y="534"/>
                    </a:lnTo>
                    <a:lnTo>
                      <a:pt x="302" y="560"/>
                    </a:lnTo>
                    <a:lnTo>
                      <a:pt x="304" y="590"/>
                    </a:lnTo>
                    <a:lnTo>
                      <a:pt x="304" y="626"/>
                    </a:lnTo>
                    <a:lnTo>
                      <a:pt x="304" y="664"/>
                    </a:lnTo>
                    <a:lnTo>
                      <a:pt x="304" y="706"/>
                    </a:lnTo>
                    <a:lnTo>
                      <a:pt x="304" y="750"/>
                    </a:lnTo>
                    <a:lnTo>
                      <a:pt x="304" y="793"/>
                    </a:lnTo>
                    <a:lnTo>
                      <a:pt x="304" y="838"/>
                    </a:lnTo>
                    <a:lnTo>
                      <a:pt x="305" y="882"/>
                    </a:lnTo>
                    <a:lnTo>
                      <a:pt x="305" y="926"/>
                    </a:lnTo>
                    <a:lnTo>
                      <a:pt x="305" y="966"/>
                    </a:lnTo>
                    <a:lnTo>
                      <a:pt x="305" y="1004"/>
                    </a:lnTo>
                    <a:lnTo>
                      <a:pt x="305" y="1037"/>
                    </a:lnTo>
                    <a:lnTo>
                      <a:pt x="305" y="1066"/>
                    </a:lnTo>
                    <a:lnTo>
                      <a:pt x="305" y="1067"/>
                    </a:lnTo>
                    <a:lnTo>
                      <a:pt x="306" y="1073"/>
                    </a:lnTo>
                    <a:lnTo>
                      <a:pt x="310" y="1079"/>
                    </a:lnTo>
                    <a:lnTo>
                      <a:pt x="315" y="1088"/>
                    </a:lnTo>
                    <a:lnTo>
                      <a:pt x="323" y="1096"/>
                    </a:lnTo>
                    <a:lnTo>
                      <a:pt x="335" y="1103"/>
                    </a:lnTo>
                    <a:lnTo>
                      <a:pt x="351" y="1108"/>
                    </a:lnTo>
                    <a:lnTo>
                      <a:pt x="372" y="1111"/>
                    </a:lnTo>
                    <a:lnTo>
                      <a:pt x="392" y="1108"/>
                    </a:lnTo>
                    <a:lnTo>
                      <a:pt x="408" y="1103"/>
                    </a:lnTo>
                    <a:lnTo>
                      <a:pt x="420" y="1096"/>
                    </a:lnTo>
                    <a:lnTo>
                      <a:pt x="429" y="1089"/>
                    </a:lnTo>
                    <a:lnTo>
                      <a:pt x="434" y="1080"/>
                    </a:lnTo>
                    <a:lnTo>
                      <a:pt x="437" y="1073"/>
                    </a:lnTo>
                    <a:lnTo>
                      <a:pt x="438" y="1068"/>
                    </a:lnTo>
                    <a:lnTo>
                      <a:pt x="438" y="1067"/>
                    </a:lnTo>
                    <a:lnTo>
                      <a:pt x="440" y="166"/>
                    </a:lnTo>
                    <a:lnTo>
                      <a:pt x="466" y="166"/>
                    </a:lnTo>
                    <a:lnTo>
                      <a:pt x="466" y="500"/>
                    </a:lnTo>
                    <a:lnTo>
                      <a:pt x="468" y="503"/>
                    </a:lnTo>
                    <a:lnTo>
                      <a:pt x="469" y="509"/>
                    </a:lnTo>
                    <a:lnTo>
                      <a:pt x="472" y="517"/>
                    </a:lnTo>
                    <a:lnTo>
                      <a:pt x="477" y="527"/>
                    </a:lnTo>
                    <a:lnTo>
                      <a:pt x="483" y="537"/>
                    </a:lnTo>
                    <a:lnTo>
                      <a:pt x="493" y="545"/>
                    </a:lnTo>
                    <a:lnTo>
                      <a:pt x="505" y="551"/>
                    </a:lnTo>
                    <a:lnTo>
                      <a:pt x="520" y="554"/>
                    </a:lnTo>
                    <a:lnTo>
                      <a:pt x="536" y="551"/>
                    </a:lnTo>
                    <a:lnTo>
                      <a:pt x="548" y="545"/>
                    </a:lnTo>
                    <a:lnTo>
                      <a:pt x="557" y="537"/>
                    </a:lnTo>
                    <a:lnTo>
                      <a:pt x="563" y="527"/>
                    </a:lnTo>
                    <a:lnTo>
                      <a:pt x="570" y="517"/>
                    </a:lnTo>
                    <a:lnTo>
                      <a:pt x="573" y="510"/>
                    </a:lnTo>
                    <a:lnTo>
                      <a:pt x="573" y="508"/>
                    </a:lnTo>
                    <a:lnTo>
                      <a:pt x="573" y="79"/>
                    </a:lnTo>
                    <a:lnTo>
                      <a:pt x="572" y="68"/>
                    </a:lnTo>
                    <a:lnTo>
                      <a:pt x="561" y="47"/>
                    </a:lnTo>
                    <a:lnTo>
                      <a:pt x="546" y="28"/>
                    </a:lnTo>
                    <a:lnTo>
                      <a:pt x="528" y="14"/>
                    </a:lnTo>
                    <a:lnTo>
                      <a:pt x="506" y="4"/>
                    </a:lnTo>
                    <a:lnTo>
                      <a:pt x="485" y="0"/>
                    </a:lnTo>
                    <a:lnTo>
                      <a:pt x="94" y="0"/>
                    </a:lnTo>
                    <a:lnTo>
                      <a:pt x="94" y="0"/>
                    </a:lnTo>
                    <a:close/>
                  </a:path>
                </a:pathLst>
              </a:custGeom>
              <a:solidFill>
                <a:srgbClr xmlns:mc="http://schemas.openxmlformats.org/markup-compatibility/2006" xmlns:a14="http://schemas.microsoft.com/office/drawing/2010/main" val="44988C" mc:Ignorable=""/>
              </a:solidFill>
              <a:ln w="0">
                <a:noFill/>
                <a:prstDash val="solid"/>
                <a:round/>
                <a:headEnd/>
                <a:tailEnd/>
              </a:ln>
              <a:effectLst>
                <a:outerShdw dist="91581" dir="3378596" algn="ctr" rotWithShape="0">
                  <a:srgbClr xmlns:mc="http://schemas.openxmlformats.org/markup-compatibility/2006" xmlns:a14="http://schemas.microsoft.com/office/drawing/2010/main" val="C0C0C0" mc:Ignorable="">
                    <a:alpha val="50000"/>
                  </a:srgbClr>
                </a:outerShdw>
              </a:effectLst>
            </p:spPr>
            <p:txBody>
              <a:bodyPr/>
              <a:lstStyle/>
              <a:p>
                <a:pPr algn="ctr" eaLnBrk="0" hangingPunct="0">
                  <a:defRPr/>
                </a:pPr>
                <a:endParaRPr lang="ru-RU"/>
              </a:p>
            </p:txBody>
          </p:sp>
        </p:grpSp>
      </p:grpSp>
      <p:sp>
        <p:nvSpPr>
          <p:cNvPr id="22" name="Text Box 8"/>
          <p:cNvSpPr txBox="1">
            <a:spLocks noChangeArrowheads="1"/>
          </p:cNvSpPr>
          <p:nvPr/>
        </p:nvSpPr>
        <p:spPr bwMode="gray">
          <a:xfrm>
            <a:off x="743386" y="4797152"/>
            <a:ext cx="3475421" cy="2825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3600" b="1" dirty="0">
                <a:effectLst/>
              </a:rPr>
              <a:t>р</a:t>
            </a:r>
            <a:r>
              <a:rPr lang="ru-RU" sz="3600" b="1" dirty="0" smtClean="0">
                <a:effectLst/>
              </a:rPr>
              <a:t>одительские собрания</a:t>
            </a:r>
            <a:endParaRPr lang="ru-RU" sz="3600" b="1" dirty="0">
              <a:effectLst/>
            </a:endParaRPr>
          </a:p>
          <a:p>
            <a:endParaRPr lang="ru-RU" sz="2400" b="1" dirty="0">
              <a:solidFill>
                <a:srgbClr xmlns:mc="http://schemas.openxmlformats.org/markup-compatibility/2006" xmlns:a14="http://schemas.microsoft.com/office/drawing/2010/main" val="006666" mc:Ignorable=""/>
              </a:solidFill>
            </a:endParaRPr>
          </a:p>
          <a:p>
            <a:endParaRPr lang="ru-RU" sz="2400" b="1" dirty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  <a:p>
            <a:endParaRPr lang="ru-RU" sz="2400" b="1" dirty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  <a:p>
            <a:endParaRPr lang="en-US" sz="1600" dirty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28" name="Text Box 8"/>
          <p:cNvSpPr txBox="1">
            <a:spLocks noChangeArrowheads="1"/>
          </p:cNvSpPr>
          <p:nvPr/>
        </p:nvSpPr>
        <p:spPr bwMode="gray">
          <a:xfrm>
            <a:off x="4753495" y="4540167"/>
            <a:ext cx="3490913" cy="282538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xmlns:mc="http://schemas.openxmlformats.org/markup-compatibility/2006" val="FFFFFF" mc:Ignorable="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xmlns:mc="http://schemas.openxmlformats.org/markup-compatibility/2006" val="000000" mc:Ignorable="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</a:defRPr>
            </a:lvl9pPr>
          </a:lstStyle>
          <a:p>
            <a:r>
              <a:rPr lang="ru-RU" sz="3600" b="1" dirty="0">
                <a:effectLst/>
              </a:rPr>
              <a:t>р</a:t>
            </a:r>
            <a:r>
              <a:rPr lang="ru-RU" sz="3600" b="1" dirty="0" smtClean="0">
                <a:effectLst/>
              </a:rPr>
              <a:t>абота с детьми</a:t>
            </a:r>
            <a:endParaRPr lang="ru-RU" sz="3600" b="1" dirty="0">
              <a:effectLst/>
            </a:endParaRPr>
          </a:p>
          <a:p>
            <a:endParaRPr lang="ru-RU" sz="2400" b="1" dirty="0">
              <a:solidFill>
                <a:srgbClr xmlns:mc="http://schemas.openxmlformats.org/markup-compatibility/2006" xmlns:a14="http://schemas.microsoft.com/office/drawing/2010/main" val="006666" mc:Ignorable=""/>
              </a:solidFill>
            </a:endParaRPr>
          </a:p>
          <a:p>
            <a:endParaRPr lang="ru-RU" sz="2400" b="1" dirty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  <a:p>
            <a:endParaRPr lang="ru-RU" sz="2400" b="1" dirty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  <a:p>
            <a:endParaRPr lang="en-US" sz="1600" dirty="0">
              <a:solidFill>
                <a:srgbClr xmlns:mc="http://schemas.openxmlformats.org/markup-compatibility/2006" xmlns:a14="http://schemas.microsoft.com/office/drawing/2010/main" val="000000" mc:Ignorable=""/>
              </a:solidFill>
            </a:endParaRPr>
          </a:p>
        </p:txBody>
      </p:sp>
      <p:sp>
        <p:nvSpPr>
          <p:cNvPr id="3" name="Солнце 2"/>
          <p:cNvSpPr/>
          <p:nvPr/>
        </p:nvSpPr>
        <p:spPr bwMode="auto">
          <a:xfrm>
            <a:off x="3560381" y="3234360"/>
            <a:ext cx="1403430" cy="1255183"/>
          </a:xfrm>
          <a:prstGeom prst="sun">
            <a:avLst/>
          </a:prstGeom>
          <a:solidFill>
            <a:srgbClr xmlns:mc="http://schemas.openxmlformats.org/markup-compatibility/2006" xmlns:a14="http://schemas.microsoft.com/office/drawing/2010/main" val="FFFF00" mc:Ignorable="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74473876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2">
      <a:dk1>
        <a:srgbClr xmlns:mc="http://schemas.openxmlformats.org/markup-compatibility/2006" xmlns:a14="http://schemas.microsoft.com/office/drawing/2010/main" val="000000" mc:Ignorable=""/>
      </a:dk1>
      <a:lt1>
        <a:srgbClr xmlns:mc="http://schemas.openxmlformats.org/markup-compatibility/2006" xmlns:a14="http://schemas.microsoft.com/office/drawing/2010/main" val="FFFFFF" mc:Ignorable=""/>
      </a:lt1>
      <a:dk2>
        <a:srgbClr xmlns:mc="http://schemas.openxmlformats.org/markup-compatibility/2006" xmlns:a14="http://schemas.microsoft.com/office/drawing/2010/main" val="482400" mc:Ignorable=""/>
      </a:dk2>
      <a:lt2>
        <a:srgbClr xmlns:mc="http://schemas.openxmlformats.org/markup-compatibility/2006" xmlns:a14="http://schemas.microsoft.com/office/drawing/2010/main" val="808080" mc:Ignorable=""/>
      </a:lt2>
      <a:accent1>
        <a:srgbClr xmlns:mc="http://schemas.openxmlformats.org/markup-compatibility/2006" xmlns:a14="http://schemas.microsoft.com/office/drawing/2010/main" val="DFD6C3" mc:Ignorable=""/>
      </a:accent1>
      <a:accent2>
        <a:srgbClr xmlns:mc="http://schemas.openxmlformats.org/markup-compatibility/2006" xmlns:a14="http://schemas.microsoft.com/office/drawing/2010/main" val="D69B80" mc:Ignorable=""/>
      </a:accent2>
      <a:accent3>
        <a:srgbClr xmlns:mc="http://schemas.openxmlformats.org/markup-compatibility/2006" xmlns:a14="http://schemas.microsoft.com/office/drawing/2010/main" val="FFFFFF" mc:Ignorable=""/>
      </a:accent3>
      <a:accent4>
        <a:srgbClr xmlns:mc="http://schemas.openxmlformats.org/markup-compatibility/2006" xmlns:a14="http://schemas.microsoft.com/office/drawing/2010/main" val="000000" mc:Ignorable=""/>
      </a:accent4>
      <a:accent5>
        <a:srgbClr xmlns:mc="http://schemas.openxmlformats.org/markup-compatibility/2006" xmlns:a14="http://schemas.microsoft.com/office/drawing/2010/main" val="ECE8DE" mc:Ignorable=""/>
      </a:accent5>
      <a:accent6>
        <a:srgbClr xmlns:mc="http://schemas.openxmlformats.org/markup-compatibility/2006" xmlns:a14="http://schemas.microsoft.com/office/drawing/2010/main" val="C28C73" mc:Ignorable=""/>
      </a:accent6>
      <a:hlink>
        <a:srgbClr xmlns:mc="http://schemas.openxmlformats.org/markup-compatibility/2006" xmlns:a14="http://schemas.microsoft.com/office/drawing/2010/main" val="993300" mc:Ignorable=""/>
      </a:hlink>
      <a:folHlink>
        <a:srgbClr xmlns:mc="http://schemas.openxmlformats.org/markup-compatibility/2006" xmlns:a14="http://schemas.microsoft.com/office/drawing/2010/main" val="666600" mc:Ignorable="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xmlns:mc="http://schemas.openxmlformats.org/markup-compatibility/2006" xmlns:a14="http://schemas.microsoft.com/office/drawing/2010/main" val="000000" mc:Ignorable="">
                  <a:alpha val="43137"/>
                </a:srgbClr>
              </a:outerShdw>
            </a:effectLst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ru-RU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xmlns:mc="http://schemas.openxmlformats.org/markup-compatibility/2006" xmlns:a14="http://schemas.microsoft.com/office/drawing/2010/main" val="000000" mc:Ignorable="">
                  <a:alpha val="43137"/>
                </a:srgbClr>
              </a:outerShdw>
            </a:effectLst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A7947B" mc:Ignorable=""/>
        </a:lt1>
        <a:dk2>
          <a:srgbClr xmlns:mc="http://schemas.openxmlformats.org/markup-compatibility/2006" xmlns:a14="http://schemas.microsoft.com/office/drawing/2010/main" val="482400" mc:Ignorable=""/>
        </a:dk2>
        <a:lt2>
          <a:srgbClr xmlns:mc="http://schemas.openxmlformats.org/markup-compatibility/2006" xmlns:a14="http://schemas.microsoft.com/office/drawing/2010/main" val="808080" mc:Ignorable=""/>
        </a:lt2>
        <a:accent1>
          <a:srgbClr xmlns:mc="http://schemas.openxmlformats.org/markup-compatibility/2006" xmlns:a14="http://schemas.microsoft.com/office/drawing/2010/main" val="DFD6C3" mc:Ignorable=""/>
        </a:accent1>
        <a:accent2>
          <a:srgbClr xmlns:mc="http://schemas.openxmlformats.org/markup-compatibility/2006" xmlns:a14="http://schemas.microsoft.com/office/drawing/2010/main" val="D69B80" mc:Ignorable=""/>
        </a:accent2>
        <a:accent3>
          <a:srgbClr xmlns:mc="http://schemas.openxmlformats.org/markup-compatibility/2006" xmlns:a14="http://schemas.microsoft.com/office/drawing/2010/main" val="D0C8BF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ECE8DE" mc:Ignorable=""/>
        </a:accent5>
        <a:accent6>
          <a:srgbClr xmlns:mc="http://schemas.openxmlformats.org/markup-compatibility/2006" xmlns:a14="http://schemas.microsoft.com/office/drawing/2010/main" val="C28C73" mc:Ignorable=""/>
        </a:accent6>
        <a:hlink>
          <a:srgbClr xmlns:mc="http://schemas.openxmlformats.org/markup-compatibility/2006" xmlns:a14="http://schemas.microsoft.com/office/drawing/2010/main" val="993300" mc:Ignorable=""/>
        </a:hlink>
        <a:folHlink>
          <a:srgbClr xmlns:mc="http://schemas.openxmlformats.org/markup-compatibility/2006" xmlns:a14="http://schemas.microsoft.com/office/drawing/2010/main" val="666600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482400" mc:Ignorable=""/>
        </a:dk2>
        <a:lt2>
          <a:srgbClr xmlns:mc="http://schemas.openxmlformats.org/markup-compatibility/2006" xmlns:a14="http://schemas.microsoft.com/office/drawing/2010/main" val="808080" mc:Ignorable=""/>
        </a:lt2>
        <a:accent1>
          <a:srgbClr xmlns:mc="http://schemas.openxmlformats.org/markup-compatibility/2006" xmlns:a14="http://schemas.microsoft.com/office/drawing/2010/main" val="DFD6C3" mc:Ignorable=""/>
        </a:accent1>
        <a:accent2>
          <a:srgbClr xmlns:mc="http://schemas.openxmlformats.org/markup-compatibility/2006" xmlns:a14="http://schemas.microsoft.com/office/drawing/2010/main" val="D69B80" mc:Ignorable=""/>
        </a:accent2>
        <a:accent3>
          <a:srgbClr xmlns:mc="http://schemas.openxmlformats.org/markup-compatibility/2006" xmlns:a14="http://schemas.microsoft.com/office/drawing/2010/main" val="FFFFFF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ECE8DE" mc:Ignorable=""/>
        </a:accent5>
        <a:accent6>
          <a:srgbClr xmlns:mc="http://schemas.openxmlformats.org/markup-compatibility/2006" xmlns:a14="http://schemas.microsoft.com/office/drawing/2010/main" val="C28C73" mc:Ignorable=""/>
        </a:accent6>
        <a:hlink>
          <a:srgbClr xmlns:mc="http://schemas.openxmlformats.org/markup-compatibility/2006" xmlns:a14="http://schemas.microsoft.com/office/drawing/2010/main" val="993300" mc:Ignorable=""/>
        </a:hlink>
        <a:folHlink>
          <a:srgbClr xmlns:mc="http://schemas.openxmlformats.org/markup-compatibility/2006" xmlns:a14="http://schemas.microsoft.com/office/drawing/2010/main" val="666600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000000" mc:Ignorable=""/>
        </a:dk2>
        <a:lt2>
          <a:srgbClr xmlns:mc="http://schemas.openxmlformats.org/markup-compatibility/2006" xmlns:a14="http://schemas.microsoft.com/office/drawing/2010/main" val="333333" mc:Ignorable=""/>
        </a:lt2>
        <a:accent1>
          <a:srgbClr xmlns:mc="http://schemas.openxmlformats.org/markup-compatibility/2006" xmlns:a14="http://schemas.microsoft.com/office/drawing/2010/main" val="EAEAEA" mc:Ignorable=""/>
        </a:accent1>
        <a:accent2>
          <a:srgbClr xmlns:mc="http://schemas.openxmlformats.org/markup-compatibility/2006" xmlns:a14="http://schemas.microsoft.com/office/drawing/2010/main" val="808080" mc:Ignorable=""/>
        </a:accent2>
        <a:accent3>
          <a:srgbClr xmlns:mc="http://schemas.openxmlformats.org/markup-compatibility/2006" xmlns:a14="http://schemas.microsoft.com/office/drawing/2010/main" val="FFFFFF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F3F3F3" mc:Ignorable=""/>
        </a:accent5>
        <a:accent6>
          <a:srgbClr xmlns:mc="http://schemas.openxmlformats.org/markup-compatibility/2006" xmlns:a14="http://schemas.microsoft.com/office/drawing/2010/main" val="737373" mc:Ignorable=""/>
        </a:accent6>
        <a:hlink>
          <a:srgbClr xmlns:mc="http://schemas.openxmlformats.org/markup-compatibility/2006" xmlns:a14="http://schemas.microsoft.com/office/drawing/2010/main" val="4D4D4D" mc:Ignorable=""/>
        </a:hlink>
        <a:folHlink>
          <a:srgbClr xmlns:mc="http://schemas.openxmlformats.org/markup-compatibility/2006" xmlns:a14="http://schemas.microsoft.com/office/drawing/2010/main" val="C0C0C0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9D7643" mc:Ignorable=""/>
        </a:lt1>
        <a:dk2>
          <a:srgbClr xmlns:mc="http://schemas.openxmlformats.org/markup-compatibility/2006" xmlns:a14="http://schemas.microsoft.com/office/drawing/2010/main" val="FFFFFF" mc:Ignorable=""/>
        </a:dk2>
        <a:lt2>
          <a:srgbClr xmlns:mc="http://schemas.openxmlformats.org/markup-compatibility/2006" xmlns:a14="http://schemas.microsoft.com/office/drawing/2010/main" val="554025" mc:Ignorable=""/>
        </a:lt2>
        <a:accent1>
          <a:srgbClr xmlns:mc="http://schemas.openxmlformats.org/markup-compatibility/2006" xmlns:a14="http://schemas.microsoft.com/office/drawing/2010/main" val="CAA966" mc:Ignorable=""/>
        </a:accent1>
        <a:accent2>
          <a:srgbClr xmlns:mc="http://schemas.openxmlformats.org/markup-compatibility/2006" xmlns:a14="http://schemas.microsoft.com/office/drawing/2010/main" val="8488AC" mc:Ignorable=""/>
        </a:accent2>
        <a:accent3>
          <a:srgbClr xmlns:mc="http://schemas.openxmlformats.org/markup-compatibility/2006" xmlns:a14="http://schemas.microsoft.com/office/drawing/2010/main" val="CCBDB0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E1D1B8" mc:Ignorable=""/>
        </a:accent5>
        <a:accent6>
          <a:srgbClr xmlns:mc="http://schemas.openxmlformats.org/markup-compatibility/2006" xmlns:a14="http://schemas.microsoft.com/office/drawing/2010/main" val="777B9B" mc:Ignorable=""/>
        </a:accent6>
        <a:hlink>
          <a:srgbClr xmlns:mc="http://schemas.openxmlformats.org/markup-compatibility/2006" xmlns:a14="http://schemas.microsoft.com/office/drawing/2010/main" val="993300" mc:Ignorable=""/>
        </a:hlink>
        <a:folHlink>
          <a:srgbClr xmlns:mc="http://schemas.openxmlformats.org/markup-compatibility/2006" xmlns:a14="http://schemas.microsoft.com/office/drawing/2010/main" val="666600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Тема Office 1">
      <a:dk1>
        <a:srgbClr xmlns:mc="http://schemas.openxmlformats.org/markup-compatibility/2006" xmlns:a14="http://schemas.microsoft.com/office/drawing/2010/main" val="000000" mc:Ignorable=""/>
      </a:dk1>
      <a:lt1>
        <a:srgbClr xmlns:mc="http://schemas.openxmlformats.org/markup-compatibility/2006" xmlns:a14="http://schemas.microsoft.com/office/drawing/2010/main" val="FFFFFF" mc:Ignorable="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FFFFFF" mc:Ignorable=""/>
      </a:accent3>
      <a:accent4>
        <a:srgbClr xmlns:mc="http://schemas.openxmlformats.org/markup-compatibility/2006" xmlns:a14="http://schemas.microsoft.com/office/drawing/2010/main" val="000000" mc:Ignorable=""/>
      </a:accent4>
      <a:accent5>
        <a:srgbClr xmlns:mc="http://schemas.openxmlformats.org/markup-compatibility/2006" xmlns:a14="http://schemas.microsoft.com/office/drawing/2010/main" val="B2C1DB" mc:Ignorable=""/>
      </a:accent5>
      <a:accent6>
        <a:srgbClr xmlns:mc="http://schemas.openxmlformats.org/markup-compatibility/2006" xmlns:a14="http://schemas.microsoft.com/office/drawing/2010/main" val="AE4845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Тема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1F497D" mc:Ignorable=""/>
        </a:dk2>
        <a:lt2>
          <a:srgbClr xmlns:mc="http://schemas.openxmlformats.org/markup-compatibility/2006" xmlns:a14="http://schemas.microsoft.com/office/drawing/2010/main" val="EEECE1" mc:Ignorable=""/>
        </a:lt2>
        <a:accent1>
          <a:srgbClr xmlns:mc="http://schemas.openxmlformats.org/markup-compatibility/2006" xmlns:a14="http://schemas.microsoft.com/office/drawing/2010/main" val="4F81BD" mc:Ignorable=""/>
        </a:accent1>
        <a:accent2>
          <a:srgbClr xmlns:mc="http://schemas.openxmlformats.org/markup-compatibility/2006" xmlns:a14="http://schemas.microsoft.com/office/drawing/2010/main" val="C0504D" mc:Ignorable=""/>
        </a:accent2>
        <a:accent3>
          <a:srgbClr xmlns:mc="http://schemas.openxmlformats.org/markup-compatibility/2006" xmlns:a14="http://schemas.microsoft.com/office/drawing/2010/main" val="FFFFFF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B2C1DB" mc:Ignorable=""/>
        </a:accent5>
        <a:accent6>
          <a:srgbClr xmlns:mc="http://schemas.openxmlformats.org/markup-compatibility/2006" xmlns:a14="http://schemas.microsoft.com/office/drawing/2010/main" val="AE4845" mc:Ignorable=""/>
        </a:accent6>
        <a:hlink>
          <a:srgbClr xmlns:mc="http://schemas.openxmlformats.org/markup-compatibility/2006" xmlns:a14="http://schemas.microsoft.com/office/drawing/2010/main" val="0000FF" mc:Ignorable=""/>
        </a:hlink>
        <a:folHlink>
          <a:srgbClr xmlns:mc="http://schemas.openxmlformats.org/markup-compatibility/2006" xmlns:a14="http://schemas.microsoft.com/office/drawing/2010/main" val="800080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1_Тема Office">
  <a:themeElements>
    <a:clrScheme name="Тема Office 1">
      <a:dk1>
        <a:srgbClr xmlns:mc="http://schemas.openxmlformats.org/markup-compatibility/2006" xmlns:a14="http://schemas.microsoft.com/office/drawing/2010/main" val="000000" mc:Ignorable=""/>
      </a:dk1>
      <a:lt1>
        <a:srgbClr xmlns:mc="http://schemas.openxmlformats.org/markup-compatibility/2006" xmlns:a14="http://schemas.microsoft.com/office/drawing/2010/main" val="FFFFFF" mc:Ignorable="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FFFFFF" mc:Ignorable=""/>
      </a:accent3>
      <a:accent4>
        <a:srgbClr xmlns:mc="http://schemas.openxmlformats.org/markup-compatibility/2006" xmlns:a14="http://schemas.microsoft.com/office/drawing/2010/main" val="000000" mc:Ignorable=""/>
      </a:accent4>
      <a:accent5>
        <a:srgbClr xmlns:mc="http://schemas.openxmlformats.org/markup-compatibility/2006" xmlns:a14="http://schemas.microsoft.com/office/drawing/2010/main" val="B2C1DB" mc:Ignorable=""/>
      </a:accent5>
      <a:accent6>
        <a:srgbClr xmlns:mc="http://schemas.openxmlformats.org/markup-compatibility/2006" xmlns:a14="http://schemas.microsoft.com/office/drawing/2010/main" val="AE4845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Тема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1F497D" mc:Ignorable=""/>
        </a:dk2>
        <a:lt2>
          <a:srgbClr xmlns:mc="http://schemas.openxmlformats.org/markup-compatibility/2006" xmlns:a14="http://schemas.microsoft.com/office/drawing/2010/main" val="EEECE1" mc:Ignorable=""/>
        </a:lt2>
        <a:accent1>
          <a:srgbClr xmlns:mc="http://schemas.openxmlformats.org/markup-compatibility/2006" xmlns:a14="http://schemas.microsoft.com/office/drawing/2010/main" val="4F81BD" mc:Ignorable=""/>
        </a:accent1>
        <a:accent2>
          <a:srgbClr xmlns:mc="http://schemas.openxmlformats.org/markup-compatibility/2006" xmlns:a14="http://schemas.microsoft.com/office/drawing/2010/main" val="C0504D" mc:Ignorable=""/>
        </a:accent2>
        <a:accent3>
          <a:srgbClr xmlns:mc="http://schemas.openxmlformats.org/markup-compatibility/2006" xmlns:a14="http://schemas.microsoft.com/office/drawing/2010/main" val="FFFFFF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B2C1DB" mc:Ignorable=""/>
        </a:accent5>
        <a:accent6>
          <a:srgbClr xmlns:mc="http://schemas.openxmlformats.org/markup-compatibility/2006" xmlns:a14="http://schemas.microsoft.com/office/drawing/2010/main" val="AE4845" mc:Ignorable=""/>
        </a:accent6>
        <a:hlink>
          <a:srgbClr xmlns:mc="http://schemas.openxmlformats.org/markup-compatibility/2006" xmlns:a14="http://schemas.microsoft.com/office/drawing/2010/main" val="0000FF" mc:Ignorable=""/>
        </a:hlink>
        <a:folHlink>
          <a:srgbClr xmlns:mc="http://schemas.openxmlformats.org/markup-compatibility/2006" xmlns:a14="http://schemas.microsoft.com/office/drawing/2010/main" val="800080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4.xml><?xml version="1.0" encoding="utf-8"?>
<a:theme xmlns:a="http://schemas.openxmlformats.org/drawingml/2006/main" name="2_Тема Office">
  <a:themeElements>
    <a:clrScheme name="Тема Office 1">
      <a:dk1>
        <a:srgbClr xmlns:mc="http://schemas.openxmlformats.org/markup-compatibility/2006" xmlns:a14="http://schemas.microsoft.com/office/drawing/2010/main" val="000000" mc:Ignorable=""/>
      </a:dk1>
      <a:lt1>
        <a:srgbClr xmlns:mc="http://schemas.openxmlformats.org/markup-compatibility/2006" xmlns:a14="http://schemas.microsoft.com/office/drawing/2010/main" val="FFFFFF" mc:Ignorable="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FFFFFF" mc:Ignorable=""/>
      </a:accent3>
      <a:accent4>
        <a:srgbClr xmlns:mc="http://schemas.openxmlformats.org/markup-compatibility/2006" xmlns:a14="http://schemas.microsoft.com/office/drawing/2010/main" val="000000" mc:Ignorable=""/>
      </a:accent4>
      <a:accent5>
        <a:srgbClr xmlns:mc="http://schemas.openxmlformats.org/markup-compatibility/2006" xmlns:a14="http://schemas.microsoft.com/office/drawing/2010/main" val="B2C1DB" mc:Ignorable=""/>
      </a:accent5>
      <a:accent6>
        <a:srgbClr xmlns:mc="http://schemas.openxmlformats.org/markup-compatibility/2006" xmlns:a14="http://schemas.microsoft.com/office/drawing/2010/main" val="AE4845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Тема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1F497D" mc:Ignorable=""/>
        </a:dk2>
        <a:lt2>
          <a:srgbClr xmlns:mc="http://schemas.openxmlformats.org/markup-compatibility/2006" xmlns:a14="http://schemas.microsoft.com/office/drawing/2010/main" val="EEECE1" mc:Ignorable=""/>
        </a:lt2>
        <a:accent1>
          <a:srgbClr xmlns:mc="http://schemas.openxmlformats.org/markup-compatibility/2006" xmlns:a14="http://schemas.microsoft.com/office/drawing/2010/main" val="4F81BD" mc:Ignorable=""/>
        </a:accent1>
        <a:accent2>
          <a:srgbClr xmlns:mc="http://schemas.openxmlformats.org/markup-compatibility/2006" xmlns:a14="http://schemas.microsoft.com/office/drawing/2010/main" val="C0504D" mc:Ignorable=""/>
        </a:accent2>
        <a:accent3>
          <a:srgbClr xmlns:mc="http://schemas.openxmlformats.org/markup-compatibility/2006" xmlns:a14="http://schemas.microsoft.com/office/drawing/2010/main" val="FFFFFF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B2C1DB" mc:Ignorable=""/>
        </a:accent5>
        <a:accent6>
          <a:srgbClr xmlns:mc="http://schemas.openxmlformats.org/markup-compatibility/2006" xmlns:a14="http://schemas.microsoft.com/office/drawing/2010/main" val="AE4845" mc:Ignorable=""/>
        </a:accent6>
        <a:hlink>
          <a:srgbClr xmlns:mc="http://schemas.openxmlformats.org/markup-compatibility/2006" xmlns:a14="http://schemas.microsoft.com/office/drawing/2010/main" val="0000FF" mc:Ignorable=""/>
        </a:hlink>
        <a:folHlink>
          <a:srgbClr xmlns:mc="http://schemas.openxmlformats.org/markup-compatibility/2006" xmlns:a14="http://schemas.microsoft.com/office/drawing/2010/main" val="800080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5.xml><?xml version="1.0" encoding="utf-8"?>
<a:theme xmlns:a="http://schemas.openxmlformats.org/drawingml/2006/main" name="3_Тема Office">
  <a:themeElements>
    <a:clrScheme name="Тема Office 1">
      <a:dk1>
        <a:srgbClr xmlns:mc="http://schemas.openxmlformats.org/markup-compatibility/2006" xmlns:a14="http://schemas.microsoft.com/office/drawing/2010/main" val="000000" mc:Ignorable=""/>
      </a:dk1>
      <a:lt1>
        <a:srgbClr xmlns:mc="http://schemas.openxmlformats.org/markup-compatibility/2006" xmlns:a14="http://schemas.microsoft.com/office/drawing/2010/main" val="FFFFFF" mc:Ignorable="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FFFFFF" mc:Ignorable=""/>
      </a:accent3>
      <a:accent4>
        <a:srgbClr xmlns:mc="http://schemas.openxmlformats.org/markup-compatibility/2006" xmlns:a14="http://schemas.microsoft.com/office/drawing/2010/main" val="000000" mc:Ignorable=""/>
      </a:accent4>
      <a:accent5>
        <a:srgbClr xmlns:mc="http://schemas.openxmlformats.org/markup-compatibility/2006" xmlns:a14="http://schemas.microsoft.com/office/drawing/2010/main" val="B2C1DB" mc:Ignorable=""/>
      </a:accent5>
      <a:accent6>
        <a:srgbClr xmlns:mc="http://schemas.openxmlformats.org/markup-compatibility/2006" xmlns:a14="http://schemas.microsoft.com/office/drawing/2010/main" val="AE4845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Тема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1F497D" mc:Ignorable=""/>
        </a:dk2>
        <a:lt2>
          <a:srgbClr xmlns:mc="http://schemas.openxmlformats.org/markup-compatibility/2006" xmlns:a14="http://schemas.microsoft.com/office/drawing/2010/main" val="EEECE1" mc:Ignorable=""/>
        </a:lt2>
        <a:accent1>
          <a:srgbClr xmlns:mc="http://schemas.openxmlformats.org/markup-compatibility/2006" xmlns:a14="http://schemas.microsoft.com/office/drawing/2010/main" val="4F81BD" mc:Ignorable=""/>
        </a:accent1>
        <a:accent2>
          <a:srgbClr xmlns:mc="http://schemas.openxmlformats.org/markup-compatibility/2006" xmlns:a14="http://schemas.microsoft.com/office/drawing/2010/main" val="C0504D" mc:Ignorable=""/>
        </a:accent2>
        <a:accent3>
          <a:srgbClr xmlns:mc="http://schemas.openxmlformats.org/markup-compatibility/2006" xmlns:a14="http://schemas.microsoft.com/office/drawing/2010/main" val="FFFFFF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B2C1DB" mc:Ignorable=""/>
        </a:accent5>
        <a:accent6>
          <a:srgbClr xmlns:mc="http://schemas.openxmlformats.org/markup-compatibility/2006" xmlns:a14="http://schemas.microsoft.com/office/drawing/2010/main" val="AE4845" mc:Ignorable=""/>
        </a:accent6>
        <a:hlink>
          <a:srgbClr xmlns:mc="http://schemas.openxmlformats.org/markup-compatibility/2006" xmlns:a14="http://schemas.microsoft.com/office/drawing/2010/main" val="0000FF" mc:Ignorable=""/>
        </a:hlink>
        <a:folHlink>
          <a:srgbClr xmlns:mc="http://schemas.openxmlformats.org/markup-compatibility/2006" xmlns:a14="http://schemas.microsoft.com/office/drawing/2010/main" val="800080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6.xml><?xml version="1.0" encoding="utf-8"?>
<a:theme xmlns:a="http://schemas.openxmlformats.org/drawingml/2006/main" name="4_Тема Office">
  <a:themeElements>
    <a:clrScheme name="Тема Office 1">
      <a:dk1>
        <a:srgbClr xmlns:mc="http://schemas.openxmlformats.org/markup-compatibility/2006" xmlns:a14="http://schemas.microsoft.com/office/drawing/2010/main" val="000000" mc:Ignorable=""/>
      </a:dk1>
      <a:lt1>
        <a:srgbClr xmlns:mc="http://schemas.openxmlformats.org/markup-compatibility/2006" xmlns:a14="http://schemas.microsoft.com/office/drawing/2010/main" val="FFFFFF" mc:Ignorable="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FFFFFF" mc:Ignorable=""/>
      </a:accent3>
      <a:accent4>
        <a:srgbClr xmlns:mc="http://schemas.openxmlformats.org/markup-compatibility/2006" xmlns:a14="http://schemas.microsoft.com/office/drawing/2010/main" val="000000" mc:Ignorable=""/>
      </a:accent4>
      <a:accent5>
        <a:srgbClr xmlns:mc="http://schemas.openxmlformats.org/markup-compatibility/2006" xmlns:a14="http://schemas.microsoft.com/office/drawing/2010/main" val="B2C1DB" mc:Ignorable=""/>
      </a:accent5>
      <a:accent6>
        <a:srgbClr xmlns:mc="http://schemas.openxmlformats.org/markup-compatibility/2006" xmlns:a14="http://schemas.microsoft.com/office/drawing/2010/main" val="AE4845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Тема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Тема Office 1">
        <a:dk1>
          <a:srgbClr xmlns:mc="http://schemas.openxmlformats.org/markup-compatibility/2006" xmlns:a14="http://schemas.microsoft.com/office/drawing/2010/main" val="000000" mc:Ignorable=""/>
        </a:dk1>
        <a:lt1>
          <a:srgbClr xmlns:mc="http://schemas.openxmlformats.org/markup-compatibility/2006" xmlns:a14="http://schemas.microsoft.com/office/drawing/2010/main" val="FFFFFF" mc:Ignorable=""/>
        </a:lt1>
        <a:dk2>
          <a:srgbClr xmlns:mc="http://schemas.openxmlformats.org/markup-compatibility/2006" xmlns:a14="http://schemas.microsoft.com/office/drawing/2010/main" val="1F497D" mc:Ignorable=""/>
        </a:dk2>
        <a:lt2>
          <a:srgbClr xmlns:mc="http://schemas.openxmlformats.org/markup-compatibility/2006" xmlns:a14="http://schemas.microsoft.com/office/drawing/2010/main" val="EEECE1" mc:Ignorable=""/>
        </a:lt2>
        <a:accent1>
          <a:srgbClr xmlns:mc="http://schemas.openxmlformats.org/markup-compatibility/2006" xmlns:a14="http://schemas.microsoft.com/office/drawing/2010/main" val="4F81BD" mc:Ignorable=""/>
        </a:accent1>
        <a:accent2>
          <a:srgbClr xmlns:mc="http://schemas.openxmlformats.org/markup-compatibility/2006" xmlns:a14="http://schemas.microsoft.com/office/drawing/2010/main" val="C0504D" mc:Ignorable=""/>
        </a:accent2>
        <a:accent3>
          <a:srgbClr xmlns:mc="http://schemas.openxmlformats.org/markup-compatibility/2006" xmlns:a14="http://schemas.microsoft.com/office/drawing/2010/main" val="FFFFFF" mc:Ignorable=""/>
        </a:accent3>
        <a:accent4>
          <a:srgbClr xmlns:mc="http://schemas.openxmlformats.org/markup-compatibility/2006" xmlns:a14="http://schemas.microsoft.com/office/drawing/2010/main" val="000000" mc:Ignorable=""/>
        </a:accent4>
        <a:accent5>
          <a:srgbClr xmlns:mc="http://schemas.openxmlformats.org/markup-compatibility/2006" xmlns:a14="http://schemas.microsoft.com/office/drawing/2010/main" val="B2C1DB" mc:Ignorable=""/>
        </a:accent5>
        <a:accent6>
          <a:srgbClr xmlns:mc="http://schemas.openxmlformats.org/markup-compatibility/2006" xmlns:a14="http://schemas.microsoft.com/office/drawing/2010/main" val="AE4845" mc:Ignorable=""/>
        </a:accent6>
        <a:hlink>
          <a:srgbClr xmlns:mc="http://schemas.openxmlformats.org/markup-compatibility/2006" xmlns:a14="http://schemas.microsoft.com/office/drawing/2010/main" val="0000FF" mc:Ignorable=""/>
        </a:hlink>
        <a:folHlink>
          <a:srgbClr xmlns:mc="http://schemas.openxmlformats.org/markup-compatibility/2006" xmlns:a14="http://schemas.microsoft.com/office/drawing/2010/main" val="800080" mc:Ignorable="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7.xml><?xml version="1.0" encoding="utf-8"?>
<a:theme xmlns:a="http://schemas.openxmlformats.org/drawingml/2006/main" name="Тема Office">
  <a:themeElements>
    <a:clrScheme name="">
      <a:dk1>
        <a:srgbClr xmlns:mc="http://schemas.openxmlformats.org/markup-compatibility/2006" xmlns:a14="http://schemas.microsoft.com/office/drawing/2010/main" val="000000" mc:Ignorable=""/>
      </a:dk1>
      <a:lt1>
        <a:srgbClr xmlns:mc="http://schemas.openxmlformats.org/markup-compatibility/2006" xmlns:a14="http://schemas.microsoft.com/office/drawing/2010/main" val="FFFFFF" mc:Ignorable=""/>
      </a:lt1>
      <a:dk2>
        <a:srgbClr xmlns:mc="http://schemas.openxmlformats.org/markup-compatibility/2006" xmlns:a14="http://schemas.microsoft.com/office/drawing/2010/main" val="000000" mc:Ignorable=""/>
      </a:dk2>
      <a:lt2>
        <a:srgbClr xmlns:mc="http://schemas.openxmlformats.org/markup-compatibility/2006" xmlns:a14="http://schemas.microsoft.com/office/drawing/2010/main" val="808080" mc:Ignorable=""/>
      </a:lt2>
      <a:accent1>
        <a:srgbClr xmlns:mc="http://schemas.openxmlformats.org/markup-compatibility/2006" xmlns:a14="http://schemas.microsoft.com/office/drawing/2010/main" val="BBE0E3" mc:Ignorable=""/>
      </a:accent1>
      <a:accent2>
        <a:srgbClr xmlns:mc="http://schemas.openxmlformats.org/markup-compatibility/2006" xmlns:a14="http://schemas.microsoft.com/office/drawing/2010/main" val="333399" mc:Ignorable=""/>
      </a:accent2>
      <a:accent3>
        <a:srgbClr xmlns:mc="http://schemas.openxmlformats.org/markup-compatibility/2006" xmlns:a14="http://schemas.microsoft.com/office/drawing/2010/main" val="FFFFFF" mc:Ignorable=""/>
      </a:accent3>
      <a:accent4>
        <a:srgbClr xmlns:mc="http://schemas.openxmlformats.org/markup-compatibility/2006" xmlns:a14="http://schemas.microsoft.com/office/drawing/2010/main" val="000000" mc:Ignorable=""/>
      </a:accent4>
      <a:accent5>
        <a:srgbClr xmlns:mc="http://schemas.openxmlformats.org/markup-compatibility/2006" xmlns:a14="http://schemas.microsoft.com/office/drawing/2010/main" val="DAEDEF" mc:Ignorable=""/>
      </a:accent5>
      <a:accent6>
        <a:srgbClr xmlns:mc="http://schemas.openxmlformats.org/markup-compatibility/2006" xmlns:a14="http://schemas.microsoft.com/office/drawing/2010/main" val="2D2D8A" mc:Ignorable=""/>
      </a:accent6>
      <a:hlink>
        <a:srgbClr xmlns:mc="http://schemas.openxmlformats.org/markup-compatibility/2006" xmlns:a14="http://schemas.microsoft.com/office/drawing/2010/main" val="009999" mc:Ignorable=""/>
      </a:hlink>
      <a:folHlink>
        <a:srgbClr xmlns:mc="http://schemas.openxmlformats.org/markup-compatibility/2006" xmlns:a14="http://schemas.microsoft.com/office/drawing/2010/main" val="99CC00" mc:Ignorable="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Экспедиция</Template>
  <TotalTime>941</TotalTime>
  <Words>147</Words>
  <Application>Microsoft Office PowerPoint</Application>
  <PresentationFormat>Экран (4:3)</PresentationFormat>
  <Paragraphs>79</Paragraphs>
  <Slides>9</Slides>
  <Notes>1</Notes>
  <HiddenSlides>0</HiddenSlides>
  <MMClips>0</MMClips>
  <ScaleCrop>false</ScaleCrop>
  <HeadingPairs>
    <vt:vector size="4" baseType="variant">
      <vt:variant>
        <vt:lpstr>Тема</vt:lpstr>
      </vt:variant>
      <vt:variant>
        <vt:i4>6</vt:i4>
      </vt:variant>
      <vt:variant>
        <vt:lpstr>Заголовки слайдов</vt:lpstr>
      </vt:variant>
      <vt:variant>
        <vt:i4>9</vt:i4>
      </vt:variant>
    </vt:vector>
  </HeadingPairs>
  <TitlesOfParts>
    <vt:vector size="15" baseType="lpstr">
      <vt:lpstr>Default Design</vt:lpstr>
      <vt:lpstr>Тема Office</vt:lpstr>
      <vt:lpstr>1_Тема Office</vt:lpstr>
      <vt:lpstr>2_Тема Office</vt:lpstr>
      <vt:lpstr>3_Тема Office</vt:lpstr>
      <vt:lpstr>4_Тема Office</vt:lpstr>
      <vt:lpstr>Презентация PowerPoint</vt:lpstr>
      <vt:lpstr>Школьное обучение никогда не начинается с пустого места,  а всегда опирается на определённую стадию развития, проделанную ребёнком.                                                                  Л. С. Выготский</vt:lpstr>
      <vt:lpstr>Презентация PowerPoint</vt:lpstr>
      <vt:lpstr>Готовность ребёнка к школе</vt:lpstr>
      <vt:lpstr>Мотивация</vt:lpstr>
      <vt:lpstr>Презентация PowerPoint</vt:lpstr>
      <vt:lpstr>Задачи сотрудничества школы и ДОУ</vt:lpstr>
      <vt:lpstr>Презентация PowerPoint</vt:lpstr>
      <vt:lpstr>Методическая работа</vt:lpstr>
    </vt:vector>
  </TitlesOfParts>
  <Company>Urri Inc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ТЕХНОЛОГИЯ РАЗВИТИЯ КРИТИЧЕСКОГО МЫШЛЕНИЯ</dc:title>
  <dc:creator>Ирландец</dc:creator>
  <cp:lastModifiedBy>SamLab.ws</cp:lastModifiedBy>
  <cp:revision>85</cp:revision>
  <dcterms:created xsi:type="dcterms:W3CDTF">2005-02-13T19:33:14Z</dcterms:created>
  <dcterms:modified xsi:type="dcterms:W3CDTF">2013-08-25T18:23:15Z</dcterms:modified>
</cp:coreProperties>
</file>