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57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243918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МОЙ ЛЮБИМЫЙ ГОРОД</a:t>
            </a:r>
            <a:endParaRPr lang="ru-RU" sz="6000" dirty="0"/>
          </a:p>
        </p:txBody>
      </p:sp>
      <p:pic>
        <p:nvPicPr>
          <p:cNvPr id="5" name="Содержимое 3" descr="otlichnyy_v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7765001" cy="46434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4857760"/>
            <a:ext cx="4449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СЫЗРАНЬ</a:t>
            </a:r>
            <a:endParaRPr lang="ru-RU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Сызрань располагается на правом берегу среднего течения реки Волги</a:t>
            </a:r>
            <a:endParaRPr lang="ru-RU" dirty="0"/>
          </a:p>
        </p:txBody>
      </p:sp>
      <p:pic>
        <p:nvPicPr>
          <p:cNvPr id="1030" name="Picture 6" descr="http://www.allsyzran.ru/images/stories/gorod_2013/vidi_syzrani/gorlov_syzr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215238" cy="42896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6143644"/>
            <a:ext cx="6946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Сызрань</a:t>
            </a:r>
            <a:r>
              <a:rPr lang="ru-RU" sz="2800" dirty="0" smtClean="0"/>
              <a:t> </a:t>
            </a:r>
            <a:r>
              <a:rPr lang="ru-RU" sz="2800" b="1" dirty="0" smtClean="0"/>
              <a:t>протянулась</a:t>
            </a:r>
            <a:r>
              <a:rPr lang="ru-RU" sz="2800" dirty="0" smtClean="0"/>
              <a:t> </a:t>
            </a:r>
            <a:r>
              <a:rPr lang="ru-RU" sz="2800" b="1" dirty="0" smtClean="0"/>
              <a:t>на</a:t>
            </a:r>
            <a:r>
              <a:rPr lang="ru-RU" sz="2800" dirty="0" smtClean="0"/>
              <a:t> 40 км </a:t>
            </a:r>
            <a:r>
              <a:rPr lang="ru-RU" sz="2800" b="1" dirty="0" smtClean="0"/>
              <a:t>вдоль</a:t>
            </a:r>
            <a:r>
              <a:rPr lang="ru-RU" sz="2800" dirty="0" smtClean="0"/>
              <a:t> </a:t>
            </a:r>
            <a:r>
              <a:rPr lang="ru-RU" sz="2800" b="1" dirty="0" smtClean="0"/>
              <a:t>Волги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Наш город был построен в 1683 году и изначально значился как крепость, а название свое он получил благодаря реке </a:t>
            </a:r>
            <a:r>
              <a:rPr lang="ru-RU" sz="2800" dirty="0" err="1" smtClean="0"/>
              <a:t>Сызран</a:t>
            </a:r>
            <a:r>
              <a:rPr lang="ru-RU" sz="2800" dirty="0" smtClean="0"/>
              <a:t> (ныне </a:t>
            </a:r>
            <a:r>
              <a:rPr lang="ru-RU" sz="2800" dirty="0" err="1" smtClean="0"/>
              <a:t>Сызранка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16386" name="Picture 2" descr="&amp;Fcy;&amp;ocy;&amp;tcy;&amp;ocy;@Mail.Ru: moygrad@comm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333750" cy="4591051"/>
          </a:xfrm>
          <a:prstGeom prst="rect">
            <a:avLst/>
          </a:prstGeom>
          <a:noFill/>
        </p:spPr>
      </p:pic>
      <p:pic>
        <p:nvPicPr>
          <p:cNvPr id="16388" name="Picture 4" descr="http://s.drom.ru/1/pubs/4483/22463/861919.jpg"/>
          <p:cNvPicPr>
            <a:picLocks noChangeAspect="1" noChangeArrowheads="1"/>
          </p:cNvPicPr>
          <p:nvPr/>
        </p:nvPicPr>
        <p:blipFill>
          <a:blip r:embed="rId3" cstate="print"/>
          <a:srcRect l="57799" b="21749"/>
          <a:stretch>
            <a:fillRect/>
          </a:stretch>
        </p:blipFill>
        <p:spPr bwMode="auto">
          <a:xfrm>
            <a:off x="5643570" y="2000240"/>
            <a:ext cx="3216731" cy="4643470"/>
          </a:xfrm>
          <a:prstGeom prst="rect">
            <a:avLst/>
          </a:prstGeom>
          <a:noFill/>
        </p:spPr>
      </p:pic>
      <p:pic>
        <p:nvPicPr>
          <p:cNvPr id="5" name="Picture 4" descr="&amp;Scy;&amp;ycy;&amp;zcy;&amp;rcy;&amp;acy;&amp;ncy;&amp;softcy; - &amp;Gcy;&amp;ocy;&amp;rcy;&amp;ocy;&amp;dcy;&amp;scy;&amp;kcy;&amp;icy;&amp;iecy; &amp;ocy;&amp;kcy;&amp;rcy;&amp;ucy;&amp;gcy;&amp;acy; &amp;Scy;&amp;acy;&amp;mcy;&amp;acy;&amp;r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928934"/>
            <a:ext cx="2143140" cy="226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…по центральной улице Советской…</a:t>
            </a:r>
            <a:endParaRPr lang="ru-RU" dirty="0"/>
          </a:p>
        </p:txBody>
      </p:sp>
      <p:pic>
        <p:nvPicPr>
          <p:cNvPr id="18434" name="Picture 2" descr="http://mw2.google.com/mw-panoramio/photos/medium/43145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85860"/>
            <a:ext cx="3432455" cy="2286016"/>
          </a:xfrm>
          <a:prstGeom prst="rect">
            <a:avLst/>
          </a:prstGeom>
          <a:noFill/>
        </p:spPr>
      </p:pic>
      <p:pic>
        <p:nvPicPr>
          <p:cNvPr id="18436" name="Picture 4" descr="http://mw2.google.com/mw-panoramio/photos/medium/20645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2524742" cy="1785950"/>
          </a:xfrm>
          <a:prstGeom prst="rect">
            <a:avLst/>
          </a:prstGeom>
          <a:noFill/>
        </p:spPr>
      </p:pic>
      <p:pic>
        <p:nvPicPr>
          <p:cNvPr id="18438" name="Picture 6" descr="http://travel.syzran.ru/images/all/sterlyad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2500330" cy="1781176"/>
          </a:xfrm>
          <a:prstGeom prst="rect">
            <a:avLst/>
          </a:prstGeom>
          <a:noFill/>
        </p:spPr>
      </p:pic>
      <p:pic>
        <p:nvPicPr>
          <p:cNvPr id="18440" name="Picture 8" descr="http://travel.syzran.ru/images/all/revyak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071810"/>
            <a:ext cx="2500330" cy="1857388"/>
          </a:xfrm>
          <a:prstGeom prst="rect">
            <a:avLst/>
          </a:prstGeom>
          <a:noFill/>
        </p:spPr>
      </p:pic>
      <p:pic>
        <p:nvPicPr>
          <p:cNvPr id="18442" name="Picture 10" descr="http://travel.syzran.ru/images/all/permakovo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981575"/>
            <a:ext cx="2500330" cy="1876425"/>
          </a:xfrm>
          <a:prstGeom prst="rect">
            <a:avLst/>
          </a:prstGeom>
          <a:noFill/>
        </p:spPr>
      </p:pic>
      <p:pic>
        <p:nvPicPr>
          <p:cNvPr id="18444" name="Picture 12" descr="http://travel.syzran.ru/images/all/theater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929066"/>
            <a:ext cx="3489788" cy="2357454"/>
          </a:xfrm>
          <a:prstGeom prst="rect">
            <a:avLst/>
          </a:prstGeom>
          <a:noFill/>
        </p:spPr>
      </p:pic>
      <p:pic>
        <p:nvPicPr>
          <p:cNvPr id="18460" name="Picture 28" descr="http://travel.syzran.ru/images/all/skver-slav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071810"/>
            <a:ext cx="2459692" cy="1928826"/>
          </a:xfrm>
          <a:prstGeom prst="rect">
            <a:avLst/>
          </a:prstGeom>
          <a:noFill/>
        </p:spPr>
      </p:pic>
      <p:pic>
        <p:nvPicPr>
          <p:cNvPr id="18462" name="Picture 30" descr="http://travel.syzran.ru/images/all/kuznec-par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929198"/>
            <a:ext cx="242889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Сызрань – это важный промышленный и транспортный узел Поволжья.</a:t>
            </a:r>
            <a:endParaRPr lang="ru-RU" dirty="0"/>
          </a:p>
        </p:txBody>
      </p:sp>
      <p:pic>
        <p:nvPicPr>
          <p:cNvPr id="20482" name="Picture 2" descr="http://obzor.westsib.ru/data/images/news_2014/03/tpp2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3286148" cy="2463456"/>
          </a:xfrm>
          <a:prstGeom prst="rect">
            <a:avLst/>
          </a:prstGeom>
          <a:noFill/>
        </p:spPr>
      </p:pic>
      <p:pic>
        <p:nvPicPr>
          <p:cNvPr id="20484" name="Picture 4" descr="&quot;&amp;Gcy;&amp;Kcy; &quot;&amp;Tcy;&amp;YAcy;&amp;ZHcy;&amp;Mcy;&amp;Acy;&amp;SHcy;&quot;: &amp;ocy;&amp;scy;&amp;ncy;&amp;ocy;&amp;vcy;&amp;ncy;&amp;ycy;&amp;iecy; &amp;icy;&amp;tcy;&amp;ocy;&amp;gcy;&amp;icy; 2010 &amp;icy; &amp;pcy;&amp;iecy;&amp;rcy;&amp;scy;&amp;pcy;&amp;iecy;&amp;kcy;&amp;tcy;&amp;icy;&amp;vcy;&amp;ncy;&amp;ycy;&amp;iecy; &amp;pcy;&amp;rcy;&amp;ocy;&amp;iecy;&amp;kcy;&amp;tcy;&amp;ycy; 2011 &amp;gcy;&amp;ocy;&amp;dcy;&amp;acy;&quot; &amp;vcy; &amp;bcy;&amp;lcy;&amp;ocy;&amp;gcy;&amp;iecy; &quot;&amp;Pcy;&amp;rcy;&amp;ocy;&amp;icy;&amp;zcy;&amp;vcy;&amp;ocy;&amp;dcy;&amp;scy;&amp;tcy;&amp;vcy;&amp;ocy;&quot; - &amp;Scy;&amp;dcy;&amp;iecy;&amp;lcy;&amp;acy;&amp;ncy;&amp;ocy; &amp;ucy; &amp;ncy;&amp;a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2949745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929066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ОАО «ТЯЖМАШ»</a:t>
            </a:r>
            <a:endParaRPr lang="ru-RU" dirty="0"/>
          </a:p>
        </p:txBody>
      </p:sp>
      <p:pic>
        <p:nvPicPr>
          <p:cNvPr id="20486" name="Picture 6" descr="&amp;Rcy;&amp;iecy;&amp;gcy;&amp;icy;&amp;ocy;&amp;ncy;&amp;Scy;&amp;acy;&amp;mcy;&amp;acy;&amp;rcy;&amp;acy;.&amp;rcy;&amp;ucy; / &amp;Ncy;&amp;ocy;&amp;vcy;&amp;ocy;&amp;scy;&amp;tcy;&amp;icy; &amp;Scy;&amp;acy;&amp;mcy;&amp;acy;&amp;rcy;&amp;ycy; / &amp;Dcy;&amp;ocy;&amp;lcy;&amp;gcy; &amp;kcy;&amp;ocy;&amp;ncy;&amp;vcy;&amp;iecy;&amp;jcy;&amp;iecy;&amp;rcy;&amp;ocy;&amp;mcy; &amp;kcy;&amp;rcy;&amp;acy;&amp;scy;&amp;iecy;&amp;n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448" y="1571612"/>
            <a:ext cx="2857552" cy="21431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16" y="3714752"/>
            <a:ext cx="182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ОАО «ПЛАСТИК»</a:t>
            </a:r>
            <a:endParaRPr lang="ru-RU" dirty="0"/>
          </a:p>
        </p:txBody>
      </p:sp>
      <p:pic>
        <p:nvPicPr>
          <p:cNvPr id="20488" name="Picture 8" descr="&amp;Zcy;&amp;acy;&amp;vcy;&amp;ocy;&amp;dcy; &amp;pcy;&amp;iecy;&amp;rcy;&amp;iecy;&amp;rcy;&amp;acy;&amp;bcy;&amp;ocy;&amp;tcy;&amp;kcy;&amp;icy; &amp;scy;&amp;zhcy;&amp;icy;&amp;zhcy;&amp;iecy;&amp;ncy;&amp;ncy;&amp;ocy;&amp;gcy;&amp;ocy; &amp;ncy;&amp;iecy;&amp;fcy;&amp;tcy;&amp;yacy;&amp;ncy;&amp;ocy;&amp;gcy;&amp;ocy; &amp;gcy;&amp;acy;&amp;zcy;&amp;a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143380"/>
            <a:ext cx="3276305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488" y="6286520"/>
            <a:ext cx="339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Нефтеперерабатывающий завод</a:t>
            </a:r>
            <a:endParaRPr lang="ru-RU" dirty="0"/>
          </a:p>
        </p:txBody>
      </p:sp>
      <p:pic>
        <p:nvPicPr>
          <p:cNvPr id="20492" name="Picture 12" descr="&amp;kcy;&amp;acy;&amp;tcy;&amp;acy;&amp;lcy;&amp;ocy;&amp;gcy; &amp;mcy;&amp;yacy;&amp;scy;&amp;ocy;&amp;kcy;&amp;ocy;&amp;mcy;&amp;bcy;&amp;icy;&amp;ncy;&amp;acy;&amp;tcy;&amp;ycy; &amp;rcy;&amp;ocy;&amp;scy;&amp;scy;&amp;i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500678"/>
            <a:ext cx="1745128" cy="1357322"/>
          </a:xfrm>
          <a:prstGeom prst="rect">
            <a:avLst/>
          </a:prstGeom>
          <a:noFill/>
        </p:spPr>
      </p:pic>
      <p:pic>
        <p:nvPicPr>
          <p:cNvPr id="20496" name="Picture 16" descr="&amp;Ocy;&amp;Acy;&amp;Ocy; &amp;KHcy;&amp;lcy;&amp;iecy;&amp;b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5500702"/>
            <a:ext cx="1062713" cy="1071570"/>
          </a:xfrm>
          <a:prstGeom prst="rect">
            <a:avLst/>
          </a:prstGeom>
          <a:noFill/>
        </p:spPr>
      </p:pic>
      <p:pic>
        <p:nvPicPr>
          <p:cNvPr id="20498" name="Picture 18" descr="&amp;Vcy; &amp;ocy;&amp;bcy;&amp;lcy;&amp;acy;&amp;scy;&amp;tcy;&amp;icy; &amp;ocy;&amp;tcy;&amp;kcy;&amp;rcy;&amp;ycy;&amp;vcy;&amp;acy;&amp;iecy;&amp;tcy;&amp;scy;&amp;yacy; &amp;pcy;&amp;rcy;&amp;ocy;&amp;icy;&amp;zcy;&amp;vcy;&amp;ocy;&amp;dcy;&amp;scy;&amp;tcy;&amp;vcy;&amp;ocy; &amp;kcy;&amp;ocy;&amp;rcy;&amp;mcy;&amp;ocy;&amp;zcy;&amp;acy;&amp;gcy;&amp;ocy;&amp;tcy;&amp;ocy;&amp;vcy;&amp;icy;&amp;tcy;&amp;iecy;&amp;lcy;&amp;softcy;&amp;ncy;&amp;ocy;&amp;jcy; &amp;tcy;&amp;iecy;&amp;khcy;&amp;ncy;&amp;icy;&amp;kcy;&amp;icy;. - &amp;Dcy;&amp;iecy;&amp;lcy;&amp;ocy;&amp;vcy;&amp;ocy;&amp;jcy; &amp;kcy;&amp;vcy;&amp;acy;&amp;rcy;&amp;tcy;&amp;acy;&amp;l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86256"/>
            <a:ext cx="2786050" cy="19676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8" y="6286520"/>
            <a:ext cx="182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ООО «</a:t>
            </a:r>
            <a:r>
              <a:rPr lang="ru-RU" dirty="0" err="1" smtClean="0"/>
              <a:t>Сельмаш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0" name="Picture 20" descr="&amp;Kcy; 80-&amp;tcy;&amp;icy; &amp;lcy;&amp;iecy;&amp;tcy;&amp;icy;&amp;yucy; &amp;Zcy;&amp;Acy;&amp;Ocy; &amp;Ocy;&amp;bcy;&amp;ucy;&amp;vcy;&amp;softcy;&amp;pcy;&amp;rcy;&amp;ocy;&amp;m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4071942"/>
            <a:ext cx="1643074" cy="14287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04796" y="4429132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ЗАО 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Обувьпром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3yj_yTtOV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72096">
            <a:off x="5958448" y="2005205"/>
            <a:ext cx="2947324" cy="2210493"/>
          </a:xfrm>
          <a:prstGeom prst="rect">
            <a:avLst/>
          </a:prstGeom>
        </p:spPr>
      </p:pic>
      <p:pic>
        <p:nvPicPr>
          <p:cNvPr id="7" name="Содержимое 5" descr="66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55237">
            <a:off x="359976" y="4206502"/>
            <a:ext cx="3237490" cy="2199668"/>
          </a:xfrm>
          <a:prstGeom prst="rect">
            <a:avLst/>
          </a:prstGeom>
        </p:spPr>
      </p:pic>
      <p:pic>
        <p:nvPicPr>
          <p:cNvPr id="6" name="Содержимое 3" descr="1334342371_svyatoy-istochnik-ikony-bogomateri-feodorovskaya-kashp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20208">
            <a:off x="5523428" y="4232472"/>
            <a:ext cx="3366109" cy="2143139"/>
          </a:xfrm>
          <a:prstGeom prst="rect">
            <a:avLst/>
          </a:prstGeom>
        </p:spPr>
      </p:pic>
      <p:pic>
        <p:nvPicPr>
          <p:cNvPr id="5" name="Содержимое 3" descr="P4251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12856">
            <a:off x="264915" y="1966555"/>
            <a:ext cx="2884880" cy="2163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Сызрань- православная</a:t>
            </a:r>
            <a:endParaRPr lang="ru-RU" dirty="0"/>
          </a:p>
        </p:txBody>
      </p:sp>
      <p:pic>
        <p:nvPicPr>
          <p:cNvPr id="4" name="Содержимое 3" descr="z_e6e8aab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500298" y="1571612"/>
            <a:ext cx="4449215" cy="333343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857759"/>
            <a:ext cx="1714512" cy="20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Vcy; &amp;Scy;&amp;ycy;&amp;zcy;&amp;rcy;&amp;acy;&amp;ncy;&amp;icy; &amp;pcy;&amp;rcy;&amp;ocy;&amp;jcy;&amp;dcy;&amp;iecy;&amp;tcy; &amp;pcy;&amp;rcy;&amp;acy;&amp;zcy;&amp;dcy;&amp;ncy;&amp;icy;&amp;kcy; &amp;pcy;&amp;ocy;&amp;mcy;&amp;icy;&amp;dcy;&amp;ocy;&amp;rcy; / &amp;Ncy;&amp;ocy;&amp;vcy;&amp;ocy;&amp;scy;&amp;tcy;&amp;icy; / &amp;Scy;&amp;acy;&amp;mcy;&amp;acy;&amp;rcy;&amp;acy;&amp;icy;&amp;ncy;&amp;tcy;&amp;u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981451" cy="4976814"/>
          </a:xfrm>
          <a:prstGeom prst="rect">
            <a:avLst/>
          </a:prstGeom>
          <a:noFill/>
        </p:spPr>
      </p:pic>
      <p:pic>
        <p:nvPicPr>
          <p:cNvPr id="17412" name="Picture 4" descr="http://travel.syzran.ru/images/all/prazd-pomido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357586" cy="2229438"/>
          </a:xfrm>
          <a:prstGeom prst="rect">
            <a:avLst/>
          </a:prstGeom>
          <a:noFill/>
        </p:spPr>
      </p:pic>
      <p:pic>
        <p:nvPicPr>
          <p:cNvPr id="17414" name="Picture 6" descr="http://profcentre.ru/images/articles/332/sysra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3214710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14290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Слава о «</a:t>
            </a:r>
            <a:r>
              <a:rPr lang="ru-RU" sz="2800" b="1" dirty="0" err="1" smtClean="0"/>
              <a:t>Сызранском</a:t>
            </a:r>
            <a:r>
              <a:rPr lang="ru-RU" sz="2800" b="1" dirty="0" smtClean="0"/>
              <a:t> помидоре» известна далеко за пределами России, </a:t>
            </a:r>
            <a:r>
              <a:rPr lang="ru-RU" sz="2800" dirty="0" smtClean="0"/>
              <a:t>Сызрань величают </a:t>
            </a:r>
            <a:r>
              <a:rPr lang="ru-RU" sz="2800" b="1" dirty="0" smtClean="0"/>
              <a:t>Помидорной столицей Поволжья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Окрестности города</a:t>
            </a:r>
            <a:endParaRPr lang="ru-RU" dirty="0"/>
          </a:p>
        </p:txBody>
      </p:sp>
      <p:pic>
        <p:nvPicPr>
          <p:cNvPr id="19458" name="Picture 2" descr="http://travel.syzran.ru/images/all/natu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2960664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571876"/>
            <a:ext cx="25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Кашпирские</a:t>
            </a:r>
            <a:r>
              <a:rPr lang="ru-RU" dirty="0" smtClean="0"/>
              <a:t> обнажения</a:t>
            </a:r>
            <a:endParaRPr lang="ru-RU" dirty="0"/>
          </a:p>
        </p:txBody>
      </p:sp>
      <p:pic>
        <p:nvPicPr>
          <p:cNvPr id="19460" name="Picture 4" descr="http://travel.syzran.ru/images/all/troyc-al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4"/>
            <a:ext cx="2944916" cy="2214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86512" y="3500438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Рачейские</a:t>
            </a:r>
            <a:r>
              <a:rPr lang="ru-RU" dirty="0" smtClean="0"/>
              <a:t> Альпы</a:t>
            </a:r>
            <a:endParaRPr lang="ru-RU" dirty="0"/>
          </a:p>
        </p:txBody>
      </p:sp>
      <p:pic>
        <p:nvPicPr>
          <p:cNvPr id="19462" name="Picture 6" descr="http://www.mountain.ru/img.php?src=/article/article_img/4553/f_17.jpg&amp;gif=0&amp;width=550&amp;height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142984"/>
            <a:ext cx="2412128" cy="32147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7620" y="4429132"/>
            <a:ext cx="151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Чёртов палец</a:t>
            </a:r>
            <a:endParaRPr lang="ru-RU" dirty="0"/>
          </a:p>
        </p:txBody>
      </p:sp>
      <p:pic>
        <p:nvPicPr>
          <p:cNvPr id="19464" name="Picture 8" descr="http://travel.syzran.ru/images/all/chram-istichnik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71942"/>
            <a:ext cx="2857520" cy="21374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6286520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Святой источник</a:t>
            </a:r>
            <a:endParaRPr lang="ru-RU" dirty="0"/>
          </a:p>
        </p:txBody>
      </p:sp>
      <p:pic>
        <p:nvPicPr>
          <p:cNvPr id="19466" name="Picture 10" descr="http://www.gubernya63.ru/netcat_files/127/153/Racheyskiy_bor_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714884"/>
            <a:ext cx="2714644" cy="1928826"/>
          </a:xfrm>
          <a:prstGeom prst="rect">
            <a:avLst/>
          </a:prstGeom>
          <a:noFill/>
        </p:spPr>
      </p:pic>
      <p:pic>
        <p:nvPicPr>
          <p:cNvPr id="19468" name="Picture 12" descr="http://travel.syzran.ru/images/all/place-most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9" y="3929066"/>
            <a:ext cx="2786083" cy="22860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86512" y="6286520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Александровский мост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1</a:t>
            </a:r>
          </a:p>
          <a:p>
            <a:r>
              <a:rPr lang="ru-RU" dirty="0" smtClean="0"/>
              <a:t>Есть на Волге-реке городок небольшой,</a:t>
            </a:r>
            <a:br>
              <a:rPr lang="ru-RU" dirty="0" smtClean="0"/>
            </a:br>
            <a:r>
              <a:rPr lang="ru-RU" dirty="0" smtClean="0"/>
              <a:t>Пусть на карте почти не заметен.</a:t>
            </a:r>
            <a:br>
              <a:rPr lang="ru-RU" dirty="0" smtClean="0"/>
            </a:br>
            <a:r>
              <a:rPr lang="ru-RU" dirty="0" smtClean="0"/>
              <a:t>Чистым сердцем своим и богат он душой,</a:t>
            </a:r>
            <a:br>
              <a:rPr lang="ru-RU" dirty="0" smtClean="0"/>
            </a:br>
            <a:r>
              <a:rPr lang="ru-RU" dirty="0" smtClean="0"/>
              <a:t>И людьми он своими приметен.</a:t>
            </a:r>
            <a:br>
              <a:rPr lang="ru-RU" dirty="0" smtClean="0"/>
            </a:br>
            <a:r>
              <a:rPr lang="ru-RU" dirty="0" smtClean="0"/>
              <a:t>Чистым сердцем своим и богат он душой,</a:t>
            </a:r>
            <a:br>
              <a:rPr lang="ru-RU" dirty="0" smtClean="0"/>
            </a:br>
            <a:r>
              <a:rPr lang="ru-RU" dirty="0" smtClean="0"/>
              <a:t>И людьми он своими приметен!</a:t>
            </a:r>
          </a:p>
          <a:p>
            <a:endParaRPr lang="ru-RU" dirty="0" smtClean="0"/>
          </a:p>
          <a:p>
            <a:r>
              <a:rPr lang="ru-RU" dirty="0" smtClean="0"/>
              <a:t>Припев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Здесь живут простые люди,</a:t>
            </a:r>
            <a:br>
              <a:rPr lang="ru-RU" dirty="0" smtClean="0"/>
            </a:br>
            <a:r>
              <a:rPr lang="ru-RU" dirty="0" smtClean="0"/>
              <a:t>Здесь живут мои друзья,</a:t>
            </a:r>
            <a:br>
              <a:rPr lang="ru-RU" dirty="0" smtClean="0"/>
            </a:br>
            <a:r>
              <a:rPr lang="ru-RU" dirty="0" smtClean="0"/>
              <a:t>Есть на Волге город Сызрань,</a:t>
            </a:r>
            <a:br>
              <a:rPr lang="ru-RU" dirty="0" smtClean="0"/>
            </a:br>
            <a:r>
              <a:rPr lang="ru-RU" dirty="0" smtClean="0"/>
              <a:t>Это родина моя!</a:t>
            </a:r>
            <a:br>
              <a:rPr lang="ru-RU" dirty="0" smtClean="0"/>
            </a:br>
            <a:r>
              <a:rPr lang="ru-RU" dirty="0" smtClean="0"/>
              <a:t>И куда бы ни уехал</a:t>
            </a:r>
            <a:br>
              <a:rPr lang="ru-RU" dirty="0" smtClean="0"/>
            </a:br>
            <a:r>
              <a:rPr lang="ru-RU" dirty="0" smtClean="0"/>
              <a:t>Я домой всегда вернусь,</a:t>
            </a:r>
            <a:br>
              <a:rPr lang="ru-RU" dirty="0" smtClean="0"/>
            </a:br>
            <a:r>
              <a:rPr lang="ru-RU" dirty="0" smtClean="0"/>
              <a:t>Милый сердцу город Сызрань</a:t>
            </a:r>
            <a:br>
              <a:rPr lang="ru-RU" dirty="0" smtClean="0"/>
            </a:br>
            <a:r>
              <a:rPr lang="ru-RU" dirty="0" smtClean="0"/>
              <a:t>Моя маленькая Русь!</a:t>
            </a:r>
            <a:br>
              <a:rPr lang="ru-RU" dirty="0" smtClean="0"/>
            </a:br>
            <a:r>
              <a:rPr lang="ru-RU" dirty="0" smtClean="0"/>
              <a:t>Милый сердцу город Сызрань</a:t>
            </a:r>
            <a:br>
              <a:rPr lang="ru-RU" dirty="0" smtClean="0"/>
            </a:br>
            <a:r>
              <a:rPr lang="ru-RU" dirty="0" smtClean="0"/>
              <a:t>Моя маленькая Русь!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143116"/>
            <a:ext cx="5000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</a:t>
            </a:r>
          </a:p>
          <a:p>
            <a:r>
              <a:rPr lang="ru-RU" dirty="0" smtClean="0"/>
              <a:t>Здесь родился и жил, здесь любовь повстречал,</a:t>
            </a:r>
            <a:br>
              <a:rPr lang="ru-RU" dirty="0" smtClean="0"/>
            </a:br>
            <a:r>
              <a:rPr lang="ru-RU" dirty="0" smtClean="0"/>
              <a:t>Ту, которую в мире всех краше</a:t>
            </a:r>
            <a:br>
              <a:rPr lang="ru-RU" dirty="0" smtClean="0"/>
            </a:br>
            <a:r>
              <a:rPr lang="ru-RU" dirty="0" smtClean="0"/>
              <a:t>Здесь родительский дом, мой надежный причал,</a:t>
            </a:r>
            <a:br>
              <a:rPr lang="ru-RU" dirty="0" smtClean="0"/>
            </a:br>
            <a:r>
              <a:rPr lang="ru-RU" dirty="0" smtClean="0"/>
              <a:t>Здесь, взрослея, живут дети наши.</a:t>
            </a:r>
            <a:br>
              <a:rPr lang="ru-RU" dirty="0" smtClean="0"/>
            </a:br>
            <a:r>
              <a:rPr lang="ru-RU" dirty="0" smtClean="0"/>
              <a:t>Здесь родительский дом, мой надежный причал,</a:t>
            </a:r>
            <a:br>
              <a:rPr lang="ru-RU" dirty="0" smtClean="0"/>
            </a:br>
            <a:r>
              <a:rPr lang="ru-RU" dirty="0" smtClean="0"/>
              <a:t>Здесь, взрослея, живут дети наши!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64344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3</a:t>
            </a:r>
          </a:p>
          <a:p>
            <a:r>
              <a:rPr lang="ru-RU" dirty="0" smtClean="0"/>
              <a:t>Так живи много лет, город мой дорогой,</a:t>
            </a:r>
            <a:br>
              <a:rPr lang="ru-RU" dirty="0" smtClean="0"/>
            </a:br>
            <a:r>
              <a:rPr lang="ru-RU" dirty="0" smtClean="0"/>
              <a:t>Лучше Сызрани города нету.</a:t>
            </a:r>
            <a:br>
              <a:rPr lang="ru-RU" dirty="0" smtClean="0"/>
            </a:br>
            <a:r>
              <a:rPr lang="ru-RU" dirty="0" smtClean="0"/>
              <a:t>Я навеки с тобой, стал моей ты судьбой,</a:t>
            </a:r>
            <a:br>
              <a:rPr lang="ru-RU" dirty="0" smtClean="0"/>
            </a:br>
            <a:r>
              <a:rPr lang="ru-RU" dirty="0" smtClean="0"/>
              <a:t>Я тебе благодарен за это.</a:t>
            </a:r>
            <a:br>
              <a:rPr lang="ru-RU" dirty="0" smtClean="0"/>
            </a:br>
            <a:r>
              <a:rPr lang="ru-RU" dirty="0" smtClean="0"/>
              <a:t>Я навеки с тобой, стал моей ты судьбой,</a:t>
            </a:r>
            <a:br>
              <a:rPr lang="ru-RU" dirty="0" smtClean="0"/>
            </a:br>
            <a:r>
              <a:rPr lang="ru-RU" dirty="0" smtClean="0"/>
              <a:t>Я тебе благодарен за это.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6680255</TotalTime>
  <Words>138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МОЙ ЛЮБИМЫЙ ГОРОД</vt:lpstr>
      <vt:lpstr>Сызрань располагается на правом берегу среднего течения реки Волги</vt:lpstr>
      <vt:lpstr>Наш город был построен в 1683 году и изначально значился как крепость, а название свое он получил благодаря реке Сызран (ныне Сызранка).</vt:lpstr>
      <vt:lpstr>…по центральной улице Советской…</vt:lpstr>
      <vt:lpstr>Сызрань – это важный промышленный и транспортный узел Поволжья.</vt:lpstr>
      <vt:lpstr>Сызрань- православная</vt:lpstr>
      <vt:lpstr>Слайд 7</vt:lpstr>
      <vt:lpstr>Окрестности города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ГОРОД</dc:title>
  <cp:lastModifiedBy>SubZero</cp:lastModifiedBy>
  <cp:revision>18</cp:revision>
  <dcterms:modified xsi:type="dcterms:W3CDTF">2014-12-21T08:42:34Z</dcterms:modified>
</cp:coreProperties>
</file>