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714356"/>
            <a:ext cx="49250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 </a:t>
            </a:r>
          </a:p>
          <a:p>
            <a:pPr algn="ctr"/>
            <a:r>
              <a:rPr lang="ru-RU" sz="6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endParaRPr lang="ru-RU" sz="6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4286280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Па-па</a:t>
            </a:r>
            <a:r>
              <a:rPr lang="ru-RU" dirty="0" smtClean="0"/>
              <a:t>,  </a:t>
            </a:r>
            <a:r>
              <a:rPr lang="ru-RU" dirty="0" err="1" smtClean="0"/>
              <a:t>по-по,пы-пы,пи-пи,пу-пу,пе-пе</a:t>
            </a:r>
            <a:endParaRPr lang="ru-RU" dirty="0" smtClean="0"/>
          </a:p>
          <a:p>
            <a:r>
              <a:rPr lang="ru-RU" dirty="0" err="1" smtClean="0"/>
              <a:t>Па-по</a:t>
            </a:r>
            <a:r>
              <a:rPr lang="ru-RU" dirty="0" smtClean="0"/>
              <a:t>, </a:t>
            </a:r>
            <a:r>
              <a:rPr lang="ru-RU" dirty="0" err="1" smtClean="0"/>
              <a:t>По-пы</a:t>
            </a:r>
            <a:r>
              <a:rPr lang="ru-RU" dirty="0" smtClean="0"/>
              <a:t> </a:t>
            </a:r>
            <a:r>
              <a:rPr lang="ru-RU" dirty="0" err="1" smtClean="0"/>
              <a:t>Пи-пу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По-пи,-па-пу</a:t>
            </a:r>
            <a:r>
              <a:rPr lang="ru-RU" dirty="0" smtClean="0"/>
              <a:t> ,</a:t>
            </a:r>
            <a:r>
              <a:rPr lang="ru-RU" dirty="0" err="1" smtClean="0"/>
              <a:t>по-пу</a:t>
            </a:r>
            <a:endParaRPr lang="ru-RU" dirty="0" smtClean="0"/>
          </a:p>
          <a:p>
            <a:r>
              <a:rPr lang="ru-RU" dirty="0" err="1" smtClean="0"/>
              <a:t>Пы-по,по-пы,пы-пи</a:t>
            </a:r>
            <a:endParaRPr lang="ru-RU" dirty="0" smtClean="0"/>
          </a:p>
          <a:p>
            <a:r>
              <a:rPr lang="ru-RU" dirty="0" err="1" smtClean="0"/>
              <a:t>Пи-па,пи-по,пы-пу</a:t>
            </a:r>
            <a:endParaRPr lang="ru-RU" dirty="0" smtClean="0"/>
          </a:p>
          <a:p>
            <a:r>
              <a:rPr lang="ru-RU" dirty="0" err="1" smtClean="0"/>
              <a:t>Пи-пу,пи-по,пи-пе</a:t>
            </a:r>
            <a:endParaRPr lang="ru-RU" dirty="0" smtClean="0"/>
          </a:p>
          <a:p>
            <a:r>
              <a:rPr lang="ru-RU" dirty="0" err="1" smtClean="0"/>
              <a:t>Пе-пы,пе-па,пе-по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5808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Повторяй за мной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начале слова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 </a:t>
            </a:r>
          </a:p>
          <a:p>
            <a:r>
              <a:rPr lang="ru-RU" dirty="0" smtClean="0"/>
              <a:t>Перец </a:t>
            </a:r>
          </a:p>
          <a:p>
            <a:r>
              <a:rPr lang="ru-RU" dirty="0" smtClean="0"/>
              <a:t>Пила </a:t>
            </a:r>
          </a:p>
          <a:p>
            <a:r>
              <a:rPr lang="ru-RU" dirty="0" smtClean="0"/>
              <a:t>Петух </a:t>
            </a:r>
          </a:p>
          <a:p>
            <a:r>
              <a:rPr lang="ru-RU" dirty="0" smtClean="0"/>
              <a:t>Печка </a:t>
            </a:r>
          </a:p>
          <a:p>
            <a:r>
              <a:rPr lang="ru-RU" dirty="0" smtClean="0"/>
              <a:t>Помидор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s8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928670"/>
            <a:ext cx="3095630" cy="3460914"/>
          </a:xfrm>
          <a:prstGeom prst="rect">
            <a:avLst/>
          </a:prstGeom>
        </p:spPr>
      </p:pic>
      <p:pic>
        <p:nvPicPr>
          <p:cNvPr id="5" name="Рисунок 4" descr="f821f3839845a4331918a31222121ad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1785926"/>
            <a:ext cx="2743200" cy="1627632"/>
          </a:xfrm>
          <a:prstGeom prst="rect">
            <a:avLst/>
          </a:prstGeom>
        </p:spPr>
      </p:pic>
      <p:pic>
        <p:nvPicPr>
          <p:cNvPr id="6" name="Рисунок 5" descr="pil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2786058"/>
            <a:ext cx="2190752" cy="2190752"/>
          </a:xfrm>
          <a:prstGeom prst="rect">
            <a:avLst/>
          </a:prstGeom>
        </p:spPr>
      </p:pic>
      <p:pic>
        <p:nvPicPr>
          <p:cNvPr id="7" name="Рисунок 6" descr="domat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214686"/>
            <a:ext cx="3643314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середине слова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Лопата </a:t>
            </a:r>
          </a:p>
          <a:p>
            <a:r>
              <a:rPr lang="ru-RU" dirty="0" smtClean="0"/>
              <a:t>Лампа </a:t>
            </a:r>
          </a:p>
          <a:p>
            <a:r>
              <a:rPr lang="ru-RU" dirty="0" smtClean="0"/>
              <a:t>Липа </a:t>
            </a:r>
          </a:p>
          <a:p>
            <a:r>
              <a:rPr lang="ru-RU" dirty="0" smtClean="0"/>
              <a:t>Лупа </a:t>
            </a:r>
          </a:p>
          <a:p>
            <a:r>
              <a:rPr lang="ru-RU" dirty="0" smtClean="0"/>
              <a:t>Капуста</a:t>
            </a:r>
          </a:p>
          <a:p>
            <a:endParaRPr lang="ru-RU" dirty="0"/>
          </a:p>
        </p:txBody>
      </p:sp>
      <p:pic>
        <p:nvPicPr>
          <p:cNvPr id="4" name="Рисунок 3" descr="bb947e48df1302bc56ceea1c423baa9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1500174"/>
            <a:ext cx="2286000" cy="2286000"/>
          </a:xfrm>
          <a:prstGeom prst="rect">
            <a:avLst/>
          </a:prstGeom>
        </p:spPr>
      </p:pic>
      <p:pic>
        <p:nvPicPr>
          <p:cNvPr id="5" name="Рисунок 4" descr="64765098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1357298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b827fd50-6955-427f-889f-3bd2fe242085edutoys_bьyьte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786190"/>
            <a:ext cx="273600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sal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933" y="3857628"/>
            <a:ext cx="3005067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</a:t>
            </a:r>
            <a:r>
              <a:rPr lang="ru-RU" dirty="0" err="1" smtClean="0"/>
              <a:t>п</a:t>
            </a:r>
            <a:r>
              <a:rPr lang="ru-RU" dirty="0" smtClean="0"/>
              <a:t> в конце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Суп</a:t>
            </a:r>
          </a:p>
          <a:p>
            <a:r>
              <a:rPr lang="ru-RU" dirty="0" smtClean="0"/>
              <a:t>Укроп </a:t>
            </a:r>
          </a:p>
          <a:p>
            <a:r>
              <a:rPr lang="ru-RU" dirty="0" smtClean="0"/>
              <a:t>Клоп</a:t>
            </a:r>
          </a:p>
          <a:p>
            <a:endParaRPr lang="ru-RU" dirty="0" smtClean="0"/>
          </a:p>
        </p:txBody>
      </p:sp>
      <p:pic>
        <p:nvPicPr>
          <p:cNvPr id="4" name="Рисунок 3" descr="0_900ac_628b112e_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3143272" cy="3441538"/>
          </a:xfrm>
          <a:prstGeom prst="rect">
            <a:avLst/>
          </a:prstGeom>
        </p:spPr>
      </p:pic>
      <p:pic>
        <p:nvPicPr>
          <p:cNvPr id="5" name="Рисунок 4" descr="1015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214422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0050146_Novuyy_risun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762" y="3343714"/>
            <a:ext cx="3095238" cy="3514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Скороговорки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+mj-lt"/>
              </a:rPr>
              <a:t>Пекарь пёк пироги в печи.                                                                                                                  Пошла поля полоть в поле.                                                                                                                          Колпак на колпаке, под колпаком колпак.</a:t>
            </a:r>
          </a:p>
          <a:p>
            <a:r>
              <a:rPr lang="ru-RU" b="1" dirty="0" smtClean="0">
                <a:latin typeface="+mj-lt"/>
              </a:rPr>
              <a:t> Купи кипу пик. Купи кипу пуха. </a:t>
            </a:r>
          </a:p>
          <a:p>
            <a:r>
              <a:rPr lang="ru-RU" b="1" dirty="0" smtClean="0">
                <a:latin typeface="+mj-lt"/>
              </a:rPr>
              <a:t>В поле Фрося полет просо. </a:t>
            </a:r>
          </a:p>
          <a:p>
            <a:r>
              <a:rPr lang="ru-RU" b="1" dirty="0" smtClean="0">
                <a:latin typeface="+mj-lt"/>
              </a:rPr>
              <a:t>- Расскажите про покупки.</a:t>
            </a:r>
          </a:p>
          <a:p>
            <a:r>
              <a:rPr lang="ru-RU" b="1" dirty="0" smtClean="0">
                <a:latin typeface="+mj-lt"/>
              </a:rPr>
              <a:t>- Про какие, про покупки?</a:t>
            </a:r>
          </a:p>
          <a:p>
            <a:r>
              <a:rPr lang="ru-RU" b="1" dirty="0" smtClean="0">
                <a:latin typeface="+mj-lt"/>
              </a:rPr>
              <a:t>- Про покупки, про покупки,</a:t>
            </a:r>
          </a:p>
          <a:p>
            <a:r>
              <a:rPr lang="ru-RU" b="1" dirty="0" smtClean="0">
                <a:latin typeface="+mj-lt"/>
              </a:rPr>
              <a:t>про </a:t>
            </a:r>
            <a:r>
              <a:rPr lang="ru-RU" b="1" dirty="0" err="1" smtClean="0">
                <a:latin typeface="+mj-lt"/>
              </a:rPr>
              <a:t>покупочки</a:t>
            </a:r>
            <a:r>
              <a:rPr lang="ru-RU" b="1" dirty="0" smtClean="0">
                <a:latin typeface="+mj-lt"/>
              </a:rPr>
              <a:t> мои.</a:t>
            </a:r>
          </a:p>
          <a:p>
            <a:r>
              <a:rPr lang="ru-RU" b="1" dirty="0" smtClean="0">
                <a:latin typeface="+mj-lt"/>
              </a:rPr>
              <a:t>Кота Потап по лапе хлопал,</a:t>
            </a:r>
          </a:p>
          <a:p>
            <a:r>
              <a:rPr lang="ru-RU" b="1" dirty="0" smtClean="0">
                <a:latin typeface="+mj-lt"/>
              </a:rPr>
              <a:t>И от Потапа кот утопал.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tsia_Microsoft_Office_PowerPoint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Prezentatsia_Microsoft_Office_PowerPoint 3</Template>
  <TotalTime>100</TotalTime>
  <Words>51</Words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Prezentatsia_Microsoft_Office_PowerPoint 3</vt:lpstr>
      <vt:lpstr>Слайд 1</vt:lpstr>
      <vt:lpstr>Слайд 2</vt:lpstr>
      <vt:lpstr>В начале слова </vt:lpstr>
      <vt:lpstr>В середине слова </vt:lpstr>
      <vt:lpstr>Звук п в конце </vt:lpstr>
      <vt:lpstr> Скороговорки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Аленка</dc:creator>
  <cp:lastModifiedBy>user</cp:lastModifiedBy>
  <cp:revision>11</cp:revision>
  <dcterms:created xsi:type="dcterms:W3CDTF">2015-05-18T20:49:50Z</dcterms:created>
  <dcterms:modified xsi:type="dcterms:W3CDTF">2015-05-18T22:42:04Z</dcterms:modified>
</cp:coreProperties>
</file>