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2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13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F15C9-95E9-4CFD-8D4B-4427E8873C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C81-F7A1-40EB-8E1F-7D7E3624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AEC81-F7A1-40EB-8E1F-7D7E3624584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38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20C3-59D6-4FAE-8439-117A539CC83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0913-1C90-4523-A7F4-027F0EB01F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20C3-59D6-4FAE-8439-117A539CC83B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0913-1C90-4523-A7F4-027F0EB01F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41023" y="7070"/>
            <a:ext cx="4536504" cy="1470025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Моллюски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6402" y="5877272"/>
            <a:ext cx="4264070" cy="86409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1800" b="1" dirty="0">
                <a:solidFill>
                  <a:schemeClr val="tx1"/>
                </a:solidFill>
              </a:rPr>
              <a:t>Автор: Чернышева Алина, ученица 3-А класса </a:t>
            </a:r>
          </a:p>
          <a:p>
            <a:pPr algn="r"/>
            <a:r>
              <a:rPr lang="ru-RU" sz="1800" b="1" dirty="0">
                <a:solidFill>
                  <a:schemeClr val="tx1"/>
                </a:solidFill>
              </a:rPr>
              <a:t>МБОУ СОШ №1 </a:t>
            </a:r>
            <a:r>
              <a:rPr lang="ru-RU" sz="1800" b="1" dirty="0" err="1">
                <a:solidFill>
                  <a:schemeClr val="tx1"/>
                </a:solidFill>
              </a:rPr>
              <a:t>г.Лакинска</a:t>
            </a:r>
            <a:endParaRPr lang="ru-RU" sz="1800" b="1" dirty="0">
              <a:solidFill>
                <a:schemeClr val="tx1"/>
              </a:solidFill>
            </a:endParaRPr>
          </a:p>
          <a:p>
            <a:pPr algn="r"/>
            <a:r>
              <a:rPr lang="ru-RU" sz="1800" b="1" dirty="0">
                <a:solidFill>
                  <a:schemeClr val="tx1"/>
                </a:solidFill>
              </a:rPr>
              <a:t>Руководитель:  Рыбкина  Наталья Викторовна, </a:t>
            </a:r>
          </a:p>
          <a:p>
            <a:pPr algn="r"/>
            <a:r>
              <a:rPr lang="ru-RU" sz="1800" b="1" dirty="0">
                <a:solidFill>
                  <a:schemeClr val="tx1"/>
                </a:solidFill>
              </a:rPr>
              <a:t>учитель начальных классов МБОУ СОШ №1 </a:t>
            </a:r>
            <a:r>
              <a:rPr lang="ru-RU" sz="1800" b="1" dirty="0" err="1">
                <a:solidFill>
                  <a:schemeClr val="tx1"/>
                </a:solidFill>
              </a:rPr>
              <a:t>г.Лакинска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0"/>
            <a:ext cx="4032448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ОСЬМИНОГИ - </a:t>
            </a:r>
            <a:r>
              <a:rPr lang="ru-RU" sz="2200" b="1" dirty="0" smtClean="0"/>
              <a:t>отряд</a:t>
            </a:r>
            <a:r>
              <a:rPr lang="ru-RU" sz="2200" b="1" dirty="0"/>
              <a:t> морских моллюсков класса головоногих. На голове 8 длинных щупалец - "рук" (ранее назывались ногами). Длина тела от 1 до 60 см, с "руками" до 6 м. </a:t>
            </a:r>
            <a:r>
              <a:rPr lang="ru-RU" sz="2200" b="1" dirty="0" smtClean="0"/>
              <a:t>Их около </a:t>
            </a:r>
            <a:r>
              <a:rPr lang="ru-RU" sz="2200" b="1" dirty="0"/>
              <a:t>200 видов, распространены </a:t>
            </a:r>
            <a:r>
              <a:rPr lang="ru-RU" sz="2200" b="1" dirty="0" smtClean="0"/>
              <a:t>широко. У </a:t>
            </a:r>
            <a:r>
              <a:rPr lang="ru-RU" sz="2200" b="1" dirty="0"/>
              <a:t>многих осьминогов развиты память, чувство дома и сложные формы поведения; легко обучаются. </a:t>
            </a:r>
            <a:r>
              <a:rPr lang="ru-RU" sz="2200" b="1" dirty="0" smtClean="0"/>
              <a:t>Осьминог является объектом</a:t>
            </a:r>
            <a:r>
              <a:rPr lang="ru-RU" sz="2200" b="1" dirty="0"/>
              <a:t> промысла. Есть ядовитые виды, опасные для человека.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6" b="10014"/>
          <a:stretch/>
        </p:blipFill>
        <p:spPr>
          <a:xfrm>
            <a:off x="5220072" y="939716"/>
            <a:ext cx="3766293" cy="246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910" y="4005064"/>
            <a:ext cx="394859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98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Кальмары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84784"/>
            <a:ext cx="9108504" cy="5373216"/>
          </a:xfrm>
        </p:spPr>
      </p:pic>
    </p:spTree>
    <p:extLst>
      <p:ext uri="{BB962C8B-B14F-4D97-AF65-F5344CB8AC3E}">
        <p14:creationId xmlns:p14="http://schemas.microsoft.com/office/powerpoint/2010/main" val="151699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4752528" cy="5505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Кальмар - животное</a:t>
            </a:r>
            <a:r>
              <a:rPr lang="ru-RU" b="1" dirty="0"/>
              <a:t> </a:t>
            </a:r>
            <a:r>
              <a:rPr lang="ru-RU" b="1" dirty="0" smtClean="0"/>
              <a:t>отряда</a:t>
            </a:r>
            <a:r>
              <a:rPr lang="ru-RU" b="1" dirty="0"/>
              <a:t> </a:t>
            </a:r>
            <a:r>
              <a:rPr lang="ru-RU" b="1" dirty="0" err="1" smtClean="0"/>
              <a:t>десятируких</a:t>
            </a:r>
            <a:r>
              <a:rPr lang="ru-RU" b="1" dirty="0"/>
              <a:t> </a:t>
            </a:r>
            <a:r>
              <a:rPr lang="ru-RU" b="1" dirty="0" smtClean="0"/>
              <a:t>головоногих моллюсков</a:t>
            </a:r>
            <a:r>
              <a:rPr lang="ru-RU" b="1" dirty="0"/>
              <a:t>. Обычно имеют размеры </a:t>
            </a:r>
            <a:r>
              <a:rPr lang="ru-RU" b="1" dirty="0" smtClean="0"/>
              <a:t>25-50 см</a:t>
            </a:r>
            <a:r>
              <a:rPr lang="ru-RU" b="1" dirty="0"/>
              <a:t>, но гигантские </a:t>
            </a:r>
            <a:r>
              <a:rPr lang="ru-RU" b="1" dirty="0" smtClean="0"/>
              <a:t>кальмары</a:t>
            </a:r>
            <a:r>
              <a:rPr lang="ru-RU" b="1" dirty="0"/>
              <a:t> могут достигать 20 метров (считая щупальца</a:t>
            </a:r>
            <a:r>
              <a:rPr lang="ru-RU" b="1" dirty="0" smtClean="0"/>
              <a:t>).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Кальмары обитают практически во всех климатических поясах, включая арктический, но чаще всего встречаются в умеренных и субтропических водах. </a:t>
            </a:r>
            <a:r>
              <a:rPr lang="ru-RU" b="1" dirty="0" smtClean="0"/>
              <a:t>Кальмары </a:t>
            </a:r>
            <a:r>
              <a:rPr lang="ru-RU" b="1" dirty="0"/>
              <a:t>имеют пять пар щупалец. </a:t>
            </a:r>
            <a:r>
              <a:rPr lang="ru-RU" b="1" dirty="0" smtClean="0"/>
              <a:t>Употребляются </a:t>
            </a:r>
            <a:r>
              <a:rPr lang="ru-RU" b="1" dirty="0"/>
              <a:t>в пищу.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10" y="1196752"/>
            <a:ext cx="336037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05064"/>
            <a:ext cx="37079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21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Monotype Corsiva" pitchFamily="66" charset="0"/>
              </a:rPr>
              <a:t>источник шаблона: </a:t>
            </a:r>
          </a:p>
          <a:p>
            <a:pPr algn="ctr">
              <a:defRPr/>
            </a:pPr>
            <a:endParaRPr lang="ru-RU" sz="1100" dirty="0">
              <a:solidFill>
                <a:prstClr val="black"/>
              </a:solidFill>
              <a:latin typeface="Monotype Corsiva" pitchFamily="66" charset="0"/>
            </a:endParaRPr>
          </a:p>
          <a:p>
            <a:pPr marL="0" indent="0" algn="ctr">
              <a:buNone/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Фокина Лидия Петровна</a:t>
            </a:r>
          </a:p>
          <a:p>
            <a:pPr marL="0" indent="0" algn="ctr">
              <a:buNone/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 marL="0" indent="0" algn="ctr">
              <a:buNone/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МКОУ «СОШ ст. Евсино»</a:t>
            </a:r>
          </a:p>
          <a:p>
            <a:pPr marL="0" indent="0" algn="ctr">
              <a:buNone/>
              <a:defRPr/>
            </a:pP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Искитимского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района</a:t>
            </a:r>
          </a:p>
          <a:p>
            <a:pPr marL="0" indent="0" algn="ctr">
              <a:buNone/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Новосибирской области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73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4906888" cy="475252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Т</a:t>
            </a:r>
            <a:r>
              <a:rPr lang="ru-RU" b="1" dirty="0" smtClean="0"/>
              <a:t>ип </a:t>
            </a:r>
            <a:r>
              <a:rPr lang="ru-RU" b="1" dirty="0"/>
              <a:t>беспозвоночных животных, к которому относятся улитки, слизни, </a:t>
            </a:r>
            <a:r>
              <a:rPr lang="ru-RU" b="1" dirty="0" smtClean="0"/>
              <a:t>кальмары, </a:t>
            </a:r>
            <a:r>
              <a:rPr lang="ru-RU" b="1" dirty="0"/>
              <a:t>осьминоги и т.п. Известно более 70 000 современных </a:t>
            </a:r>
            <a:r>
              <a:rPr lang="ru-RU" b="1" dirty="0" smtClean="0"/>
              <a:t>видов. </a:t>
            </a:r>
            <a:r>
              <a:rPr lang="ru-RU" b="1" dirty="0"/>
              <a:t>У всех моллюсков </a:t>
            </a:r>
            <a:r>
              <a:rPr lang="ru-RU" b="1" dirty="0" smtClean="0"/>
              <a:t>мягкое </a:t>
            </a:r>
            <a:r>
              <a:rPr lang="ru-RU" b="1" dirty="0"/>
              <a:t>тело. У большинства есть </a:t>
            </a:r>
            <a:r>
              <a:rPr lang="ru-RU" b="1" dirty="0" smtClean="0"/>
              <a:t>раковина.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dirty="0" smtClean="0"/>
              <a:t>Моллюски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00" y="1196752"/>
            <a:ext cx="3200000" cy="3180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2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64" y="1772816"/>
            <a:ext cx="803339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ru-RU" b="1" dirty="0" smtClean="0"/>
              <a:t>Двустворчатые моллюски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436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4536504" cy="583264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К Двустворчатым моллюскам относится около 20 тыс. видов. Это донные малоподвижные животные. В реках и озерах живут </a:t>
            </a:r>
            <a:r>
              <a:rPr lang="ru-RU" b="1" dirty="0" smtClean="0"/>
              <a:t>беззубка и перловица</a:t>
            </a:r>
            <a:r>
              <a:rPr lang="ru-RU" b="1" dirty="0"/>
              <a:t>. Хорошо известен морской моллюск мидия. Питаются двустворчатые моллюски мелким </a:t>
            </a:r>
            <a:r>
              <a:rPr lang="ru-RU" b="1" dirty="0" smtClean="0"/>
              <a:t>планктоном, </a:t>
            </a:r>
            <a:r>
              <a:rPr lang="ru-RU" b="1" dirty="0"/>
              <a:t>играя важнейшую роль в очистке воды.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89" y="3841472"/>
            <a:ext cx="3610857" cy="293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87" y="908720"/>
            <a:ext cx="3560061" cy="2397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02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Улитки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528"/>
            <a:ext cx="9108504" cy="528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98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61"/>
          <a:stretch/>
        </p:blipFill>
        <p:spPr>
          <a:xfrm>
            <a:off x="5508103" y="4005064"/>
            <a:ext cx="363589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4752528" cy="59766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Улитка — </a:t>
            </a:r>
            <a:r>
              <a:rPr lang="ru-RU" b="1" dirty="0" smtClean="0"/>
              <a:t>моллюск, который обладает </a:t>
            </a:r>
            <a:r>
              <a:rPr lang="ru-RU" b="1" dirty="0"/>
              <a:t>наружной раковиной.</a:t>
            </a:r>
          </a:p>
          <a:p>
            <a:pPr marL="0" indent="0">
              <a:buNone/>
            </a:pPr>
            <a:r>
              <a:rPr lang="ru-RU" b="1" dirty="0"/>
              <a:t>Живут улитки маленькими группами. Ночью, когда становится прохладно, они выползают кормиться. Едят </a:t>
            </a:r>
            <a:r>
              <a:rPr lang="ru-RU" b="1" dirty="0" smtClean="0"/>
              <a:t>почти </a:t>
            </a:r>
            <a:r>
              <a:rPr lang="ru-RU" b="1" dirty="0"/>
              <a:t>все: листья, червей, маленьких </a:t>
            </a:r>
            <a:r>
              <a:rPr lang="ru-RU" b="1" dirty="0" smtClean="0"/>
              <a:t>личинок и </a:t>
            </a:r>
            <a:r>
              <a:rPr lang="ru-RU" b="1" dirty="0"/>
              <a:t>других обитателей </a:t>
            </a:r>
            <a:r>
              <a:rPr lang="ru-RU" b="1" dirty="0" smtClean="0"/>
              <a:t>леса. </a:t>
            </a:r>
            <a:r>
              <a:rPr lang="ru-RU" b="1" dirty="0"/>
              <a:t>Видят улитки плохо, их маленькие глазки способны только отличить день от ночи. Зато обоняние у них</a:t>
            </a:r>
            <a:r>
              <a:rPr lang="ru-RU" dirty="0"/>
              <a:t> </a:t>
            </a:r>
            <a:r>
              <a:rPr lang="ru-RU" b="1" dirty="0"/>
              <a:t>очень </a:t>
            </a:r>
            <a:r>
              <a:rPr lang="ru-RU" b="1" dirty="0" smtClean="0"/>
              <a:t>хорошее.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052736"/>
            <a:ext cx="3528393" cy="289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03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Слизни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1556793"/>
            <a:ext cx="9143026" cy="5301208"/>
          </a:xfrm>
        </p:spPr>
      </p:pic>
    </p:spTree>
    <p:extLst>
      <p:ext uri="{BB962C8B-B14F-4D97-AF65-F5344CB8AC3E}">
        <p14:creationId xmlns:p14="http://schemas.microsoft.com/office/powerpoint/2010/main" val="7420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66" y="620688"/>
            <a:ext cx="3552068" cy="266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89046"/>
            <a:ext cx="367240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59632" y="764704"/>
            <a:ext cx="4355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Слизень (слизняк) </a:t>
            </a:r>
            <a:r>
              <a:rPr lang="ru-RU" sz="2600" b="1" dirty="0" smtClean="0"/>
              <a:t>—название моллюсков</a:t>
            </a:r>
            <a:r>
              <a:rPr lang="ru-RU" sz="2600" b="1" dirty="0"/>
              <a:t>, которые в ходе эволюционного развития претерпели </a:t>
            </a:r>
            <a:r>
              <a:rPr lang="ru-RU" sz="2600" b="1" dirty="0" smtClean="0"/>
              <a:t>полную </a:t>
            </a:r>
            <a:r>
              <a:rPr lang="ru-RU" sz="2600" b="1" dirty="0"/>
              <a:t>утрату </a:t>
            </a:r>
            <a:r>
              <a:rPr lang="ru-RU" sz="2600" b="1" dirty="0" smtClean="0"/>
              <a:t>раковины. </a:t>
            </a:r>
          </a:p>
          <a:p>
            <a:r>
              <a:rPr lang="ru-RU" sz="2600" b="1" dirty="0" smtClean="0"/>
              <a:t>Слизни предпочитают </a:t>
            </a:r>
            <a:r>
              <a:rPr lang="ru-RU" sz="2600" b="1" dirty="0"/>
              <a:t>фруктовые и овощные культуры, у которых они охотно пожирают не только листья, но также стебли, цветы и плоды. Не побрезгуют </a:t>
            </a:r>
            <a:r>
              <a:rPr lang="ru-RU" sz="2600" b="1" dirty="0" smtClean="0"/>
              <a:t> декоративными </a:t>
            </a:r>
            <a:r>
              <a:rPr lang="ru-RU" sz="2600" b="1" dirty="0"/>
              <a:t>растениями. </a:t>
            </a:r>
          </a:p>
        </p:txBody>
      </p:sp>
    </p:spTree>
    <p:extLst>
      <p:ext uri="{BB962C8B-B14F-4D97-AF65-F5344CB8AC3E}">
        <p14:creationId xmlns:p14="http://schemas.microsoft.com/office/powerpoint/2010/main" val="16720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Осьминоги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56792"/>
            <a:ext cx="9073008" cy="5256584"/>
          </a:xfrm>
        </p:spPr>
      </p:pic>
    </p:spTree>
    <p:extLst>
      <p:ext uri="{BB962C8B-B14F-4D97-AF65-F5344CB8AC3E}">
        <p14:creationId xmlns:p14="http://schemas.microsoft.com/office/powerpoint/2010/main" val="4014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203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Моллюски</vt:lpstr>
      <vt:lpstr>Моллюски</vt:lpstr>
      <vt:lpstr>Двустворчатые моллюски</vt:lpstr>
      <vt:lpstr>Презентация PowerPoint</vt:lpstr>
      <vt:lpstr>Улитки</vt:lpstr>
      <vt:lpstr>Презентация PowerPoint</vt:lpstr>
      <vt:lpstr>Слизни</vt:lpstr>
      <vt:lpstr>Презентация PowerPoint</vt:lpstr>
      <vt:lpstr>Осьминоги</vt:lpstr>
      <vt:lpstr>Презентация PowerPoint</vt:lpstr>
      <vt:lpstr>Кальмары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Нинтус</cp:lastModifiedBy>
  <cp:revision>26</cp:revision>
  <dcterms:created xsi:type="dcterms:W3CDTF">2014-06-22T09:09:12Z</dcterms:created>
  <dcterms:modified xsi:type="dcterms:W3CDTF">2014-11-16T19:27:57Z</dcterms:modified>
</cp:coreProperties>
</file>