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B0D"/>
    <a:srgbClr val="008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341984"/>
          </a:xfrm>
        </p:spPr>
        <p:txBody>
          <a:bodyPr>
            <a:noAutofit/>
          </a:bodyPr>
          <a:lstStyle/>
          <a:p>
            <a:r>
              <a:rPr lang="ru-RU" sz="4400" cap="none" dirty="0" smtClean="0">
                <a:solidFill>
                  <a:srgbClr val="663300"/>
                </a:solidFill>
              </a:rPr>
              <a:t>Знакомство  </a:t>
            </a:r>
          </a:p>
          <a:p>
            <a:r>
              <a:rPr lang="ru-RU" sz="4400" cap="none" dirty="0" smtClean="0">
                <a:solidFill>
                  <a:srgbClr val="663300"/>
                </a:solidFill>
              </a:rPr>
              <a:t>со словарным </a:t>
            </a:r>
          </a:p>
          <a:p>
            <a:r>
              <a:rPr lang="ru-RU" sz="4400" cap="none" dirty="0" smtClean="0">
                <a:solidFill>
                  <a:srgbClr val="663300"/>
                </a:solidFill>
              </a:rPr>
              <a:t>словом</a:t>
            </a:r>
            <a:endParaRPr lang="ru-RU" sz="4400" cap="none" dirty="0">
              <a:solidFill>
                <a:srgbClr val="6633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Русский язык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730" y="5301208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8000"/>
                </a:solidFill>
              </a:rPr>
              <a:t>автор  –  Зорина А.Д.,</a:t>
            </a:r>
          </a:p>
          <a:p>
            <a:pPr algn="r"/>
            <a:r>
              <a:rPr lang="ru-RU" sz="2400" b="1" i="1" dirty="0" smtClean="0">
                <a:solidFill>
                  <a:srgbClr val="008000"/>
                </a:solidFill>
              </a:rPr>
              <a:t>учитель начальных классов, г. Ижевск</a:t>
            </a:r>
            <a:endParaRPr lang="ru-RU" sz="24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112474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cs typeface="Aharoni" pitchFamily="2" charset="-79"/>
              </a:rPr>
              <a:t>Что общего ?</a:t>
            </a:r>
            <a:endParaRPr lang="ru-RU" sz="5400" b="1" dirty="0"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980728"/>
            <a:ext cx="3995936" cy="283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933056"/>
            <a:ext cx="4167341" cy="265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/>
          <a:srcRect t="4641" r="4931" b="14090"/>
          <a:stretch>
            <a:fillRect/>
          </a:stretch>
        </p:blipFill>
        <p:spPr bwMode="auto">
          <a:xfrm flipH="1">
            <a:off x="5580112" y="4365104"/>
            <a:ext cx="3563888" cy="22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1412776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1700808"/>
            <a:ext cx="3528392" cy="3920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ящ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8800" dirty="0" smtClean="0">
                <a:solidFill>
                  <a:schemeClr val="tx1"/>
                </a:solidFill>
              </a:rPr>
              <a:t>р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8800" dirty="0" smtClean="0">
                <a:solidFill>
                  <a:schemeClr val="tx1"/>
                </a:solidFill>
              </a:rPr>
              <a:t>ца</a:t>
            </a:r>
            <a:endParaRPr lang="ru-RU" sz="8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7704" y="2636912"/>
            <a:ext cx="4762500" cy="379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03240" y="2636912"/>
            <a:ext cx="6440760" cy="15240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ящ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8800" dirty="0" smtClean="0">
                <a:solidFill>
                  <a:schemeClr val="tx1"/>
                </a:solidFill>
              </a:rPr>
              <a:t>р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8800" dirty="0" smtClean="0">
                <a:solidFill>
                  <a:schemeClr val="tx1"/>
                </a:solidFill>
              </a:rPr>
              <a:t>ца</a:t>
            </a:r>
            <a:endParaRPr lang="ru-RU" sz="8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755576" y="3356992"/>
            <a:ext cx="4032448" cy="315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7744" y="0"/>
            <a:ext cx="4350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Поиграем</a:t>
            </a:r>
          </a:p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26876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Убирайте одну последнюю  букву из слова,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читайте получившееся слово,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играйте пока  не получится новое слово 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3212976"/>
            <a:ext cx="64807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3212976"/>
            <a:ext cx="64807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212976"/>
            <a:ext cx="64807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4717032" cy="15240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ящ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8800" dirty="0" smtClean="0">
                <a:solidFill>
                  <a:schemeClr val="tx1"/>
                </a:solidFill>
              </a:rPr>
              <a:t>р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8800" dirty="0" smtClean="0">
                <a:solidFill>
                  <a:schemeClr val="tx1"/>
                </a:solidFill>
              </a:rPr>
              <a:t>ца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6084168" y="764704"/>
            <a:ext cx="2880320" cy="137998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ящ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636912"/>
            <a:ext cx="2699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Кто такой?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 l="2305" t="16009" r="14721" b="9281"/>
          <a:stretch>
            <a:fillRect/>
          </a:stretch>
        </p:blipFill>
        <p:spPr bwMode="auto">
          <a:xfrm>
            <a:off x="251520" y="1340768"/>
            <a:ext cx="51845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355976" cy="280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15616" y="4941168"/>
            <a:ext cx="2334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панголин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139952" y="0"/>
            <a:ext cx="4717032" cy="15240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ящ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8800" dirty="0" smtClean="0">
                <a:solidFill>
                  <a:schemeClr val="tx1"/>
                </a:solidFill>
              </a:rPr>
              <a:t>р</a:t>
            </a: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8800" dirty="0" smtClean="0">
                <a:solidFill>
                  <a:schemeClr val="tx1"/>
                </a:solidFill>
              </a:rPr>
              <a:t>ца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95536" y="188640"/>
            <a:ext cx="2880320" cy="137998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ящ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 r="4349" b="9281"/>
          <a:stretch>
            <a:fillRect/>
          </a:stretch>
        </p:blipFill>
        <p:spPr bwMode="auto">
          <a:xfrm>
            <a:off x="251520" y="2492896"/>
            <a:ext cx="47679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 l="-1695"/>
          <a:stretch>
            <a:fillRect/>
          </a:stretch>
        </p:blipFill>
        <p:spPr bwMode="auto">
          <a:xfrm flipH="1">
            <a:off x="4716016" y="3068960"/>
            <a:ext cx="3960440" cy="31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1556792"/>
            <a:ext cx="4076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РОДСТВЕННИКИ?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8568952" cy="4176464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rgbClr val="223B0D"/>
                </a:solidFill>
              </a:rPr>
              <a:t>Под словом ящеры ученые понимают все подвиды, которые вместе с другим подвидом - змеями, образуют вид чешуйчатых пресмыкающихся. Слово "ящеры" ассоциируется с первобытными динозаврами, но на самом деле, это слово было введено учеными лишь в 19-ом веке. Как правило, в повседневном общении не различаются эти два понятия ("ящерицы" и "ящеры") и неспециалисты </a:t>
            </a: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</a:rPr>
              <a:t>называют всех юрких, подвижных рептилий с длинными хвостами просто ящерицами. </a:t>
            </a:r>
            <a:endParaRPr lang="ru-RU" sz="2400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954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Из истории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095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Запишите родственные слова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780928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/>
              <a:t>Ящерица,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2780928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/>
              <a:t>ящер,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2780928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/>
              <a:t>ящерка.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 t="23541"/>
          <a:stretch>
            <a:fillRect/>
          </a:stretch>
        </p:blipFill>
        <p:spPr bwMode="auto">
          <a:xfrm>
            <a:off x="1835696" y="3573016"/>
            <a:ext cx="4824536" cy="27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3849687" cy="18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П.Бажов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«Хозяйка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Медной горы»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452"/>
            <a:ext cx="4788024" cy="682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037" y="2651974"/>
            <a:ext cx="2372683" cy="354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French Script MT"/>
        <a:ea typeface=""/>
        <a:cs typeface=""/>
      </a:majorFont>
      <a:minorFont>
        <a:latin typeface="Garamond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145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Русский язык</vt:lpstr>
      <vt:lpstr>Что общего ?</vt:lpstr>
      <vt:lpstr>ящерица</vt:lpstr>
      <vt:lpstr>ящерица</vt:lpstr>
      <vt:lpstr>ящерица</vt:lpstr>
      <vt:lpstr>ящерица</vt:lpstr>
      <vt:lpstr>Из истории</vt:lpstr>
      <vt:lpstr>Запишите родственные слова</vt:lpstr>
      <vt:lpstr>П.Бажов «Хозяйка  Медной горы»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школа-ПК</cp:lastModifiedBy>
  <cp:revision>11</cp:revision>
  <dcterms:created xsi:type="dcterms:W3CDTF">2012-04-07T05:10:35Z</dcterms:created>
  <dcterms:modified xsi:type="dcterms:W3CDTF">2014-12-14T08:19:05Z</dcterms:modified>
</cp:coreProperties>
</file>