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69" r:id="rId5"/>
    <p:sldId id="270" r:id="rId6"/>
    <p:sldId id="271" r:id="rId7"/>
    <p:sldId id="273" r:id="rId8"/>
    <p:sldId id="272" r:id="rId9"/>
    <p:sldId id="260" r:id="rId10"/>
    <p:sldId id="275" r:id="rId11"/>
    <p:sldId id="274" r:id="rId12"/>
    <p:sldId id="276" r:id="rId13"/>
    <p:sldId id="281" r:id="rId14"/>
    <p:sldId id="277" r:id="rId15"/>
    <p:sldId id="285" r:id="rId16"/>
    <p:sldId id="282" r:id="rId17"/>
    <p:sldId id="279" r:id="rId18"/>
    <p:sldId id="278" r:id="rId19"/>
    <p:sldId id="284" r:id="rId20"/>
    <p:sldId id="283" r:id="rId21"/>
    <p:sldId id="25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8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javascript: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19.xml"/><Relationship Id="rId5" Type="http://schemas.openxmlformats.org/officeDocument/2006/relationships/slide" Target="slide1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slide" Target="slide18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slide" Target="slide1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asyen.ru/" TargetMode="External"/><Relationship Id="rId2" Type="http://schemas.openxmlformats.org/officeDocument/2006/relationships/hyperlink" Target="http://sech-lit-karta.jimdo.com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javascript: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12858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Поэты и писатели с. Кочетовки Сеченовского района</a:t>
            </a:r>
            <a:endParaRPr lang="ru-RU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14810" y="2928934"/>
            <a:ext cx="4429125" cy="27098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Выполнили: 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учащиеся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6 класса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филиала МБОУ Мурзицкой СШ-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Кочетовская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ОШ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Руководитель: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литературы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Саляева Ирина Васильевна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785794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Обучающая презентация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578645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с. Кочетовка, 2015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785794"/>
            <a:ext cx="8143932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Родился Николай Хохлов 30 декабря 1918 года в селе Кочетовка в крестьянской семье, ставший впоследствии известным в Советском Союзе писателем, журналистом, действительным членом Географического общества СССР, лауреатом премии им. В. Воровского.</a:t>
            </a:r>
          </a:p>
          <a:p>
            <a:r>
              <a:rPr lang="ru-RU" sz="2800" dirty="0" smtClean="0">
                <a:latin typeface="+mj-lt"/>
              </a:rPr>
              <a:t>Много написано Н.П. Хохловым книг: "Корея наших дней" (1956), "Вершина Кореи" (1958), "Бурлящее Конго" , "Трагедия Конго" (1961), "Встречи с Африкой" (1964), "За воротами слез" (1967), "</a:t>
            </a:r>
            <a:r>
              <a:rPr lang="ru-RU" sz="2800" dirty="0" err="1" smtClean="0">
                <a:latin typeface="+mj-lt"/>
              </a:rPr>
              <a:t>Патрис</a:t>
            </a:r>
            <a:r>
              <a:rPr lang="ru-RU" sz="2800" dirty="0" smtClean="0">
                <a:latin typeface="+mj-lt"/>
              </a:rPr>
              <a:t> Лумумба" (1971), "Присяга просторам" (1973), "Пакистанские заметки" (1980), "Почетные люди просвещения" (1981) и т.д.</a:t>
            </a:r>
          </a:p>
          <a:p>
            <a:r>
              <a:rPr lang="ru-RU" sz="2400" dirty="0" smtClean="0">
                <a:latin typeface="+mj-lt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Николай Петрович Хохлов написал немало очерков и рассказов о родных краях, о своей малой родине: "Дорогой родничок" - о селе Сеченово и его людях, "Росы счастья" - о селе Кочетовка, "Хлеб наш насущный" - о селе Васильевка. ("Росы счастья" - "Известия" 3.08.1980, "Дорогой родничок" - "Известия" 11.01. 1966).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-m-textwithimage-image-8668918698" descr="https://image.jimcdn.com/app/cms/image/transf/dimension=210x1024:format=jpg/path/sba2c8279ac7c44bd/image/ia4d9d357c37bc021/version/1383822695/image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500174"/>
            <a:ext cx="2571768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6357950" y="2714620"/>
            <a:ext cx="2000264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hlinkClick r:id="rId5" action="ppaction://hlinksldjump"/>
              </a:rPr>
              <a:t>Шубин А.И.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3857628"/>
            <a:ext cx="2000264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hlinkClick r:id="rId6" action="ppaction://hlinksldjump"/>
              </a:rPr>
              <a:t>Сорокин М.С.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1643050"/>
            <a:ext cx="2000264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hlinkClick r:id="rId5" action="ppaction://hlinksldjump"/>
              </a:rPr>
              <a:t>Хохлов Н.П.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928670"/>
            <a:ext cx="27146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Кто из известных поэтов и писателей с. Кочетовки изображён на фотографии? Выбери правильный ответ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2000240"/>
            <a:ext cx="5429288" cy="28623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Неверный ответ!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Подумай ещё!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429256" y="5643578"/>
            <a:ext cx="292895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3" action="ppaction://hlinksldjump"/>
              </a:rPr>
              <a:t>Продолжить викторину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-m-textwithimage-image-10000129998" descr="https://image.jimcdn.com/app/cms/image/transf/dimension=180x1024:format=jpg/path/sba2c8279ac7c44bd/image/ie4ccd1952c80dfe1/version/1433325797/image.jpg">
            <a:hlinkClick r:id="rId3" action="ppaction://hlinksldjump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000108"/>
            <a:ext cx="2071702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cc-m-textwithimage-image-10000296898" descr="https://image.jimcdn.com/app/cms/image/transf/dimension=299x1024:format=jpg/path/sba2c8279ac7c44bd/image/i094501fc27c78c31/version/1433333808/image.jpg">
            <a:hlinkClick r:id="rId5" action="ppaction://hlinksldjump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1071546"/>
            <a:ext cx="1928826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cc-m-textwithimage-image-8668918698" descr="https://image.jimcdn.com/app/cms/image/transf/dimension=210x1024:format=jpg/path/sba2c8279ac7c44bd/image/ia4d9d357c37bc021/version/1383822695/image.jpg">
            <a:hlinkClick r:id="rId3" action="ppaction://hlinksldjump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1071546"/>
            <a:ext cx="2000264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1357290" y="4357694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Кто написал рассказ о селе Кочетовка «Росы счастья»? Выбери правильный ответ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2000240"/>
            <a:ext cx="5429288" cy="28623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Неверный ответ!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Подумай ещё!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429256" y="5643578"/>
            <a:ext cx="292895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2" action="ppaction://hlinksldjump"/>
              </a:rPr>
              <a:t>Продолжить викторину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-m-textwithimage-image-10000129998" descr="https://image.jimcdn.com/app/cms/image/transf/dimension=180x1024:format=jpg/path/sba2c8279ac7c44bd/image/ie4ccd1952c80dfe1/version/1433325797/image.jpg">
            <a:hlinkClick r:id="rId3" action="ppaction://hlinksldjump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786058"/>
            <a:ext cx="2071702" cy="2928958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cc-m-textwithimage-image-10000296898" descr="https://image.jimcdn.com/app/cms/image/transf/dimension=299x1024:format=jpg/path/sba2c8279ac7c44bd/image/i094501fc27c78c31/version/1433333808/image.jpg">
            <a:hlinkClick r:id="rId5" action="ppaction://hlinksldjump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786058"/>
            <a:ext cx="2000264" cy="2928958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cc-m-textwithimage-image-8668918698" descr="https://image.jimcdn.com/app/cms/image/transf/dimension=210x1024:format=jpg/path/sba2c8279ac7c44bd/image/ia4d9d357c37bc021/version/1383822695/image.jpg">
            <a:hlinkClick r:id="rId5" action="ppaction://hlinksldjump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2786058"/>
            <a:ext cx="2000264" cy="2857520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1142976" y="1071546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Кто из них родился в год начала Великой Отечественной войны? Выбери правильный ответ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2000240"/>
            <a:ext cx="5429288" cy="28623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Неверный ответ!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Подумай ещё!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5429256" y="5643578"/>
            <a:ext cx="292895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4" action="ppaction://hlinksldjump"/>
              </a:rPr>
              <a:t>Продолжить викторину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928802"/>
            <a:ext cx="5429288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МОЛОДЕЦ!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Верный ответ!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5286380" y="5429264"/>
            <a:ext cx="292895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4" action="ppaction://hlinksldjump"/>
              </a:rPr>
              <a:t>Продолжить викторину</a:t>
            </a:r>
            <a:endParaRPr lang="ru-RU" b="1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50003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928802"/>
            <a:ext cx="5429288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МОЛОДЕЦ!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Верный ответ!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5286380" y="5429264"/>
            <a:ext cx="292895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3" action="ppaction://hlinksldjump"/>
              </a:rPr>
              <a:t>Продолжить викторину</a:t>
            </a:r>
            <a:endParaRPr lang="ru-RU" b="1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50003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286388"/>
            <a:ext cx="528641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Галина Александровна </a:t>
            </a:r>
            <a:r>
              <a:rPr lang="ru-RU" sz="3200" b="1" dirty="0" err="1" smtClean="0">
                <a:latin typeface="Monotype Corsiva" pitchFamily="66" charset="0"/>
              </a:rPr>
              <a:t>Грунцова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2867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Встает заря над </a:t>
            </a:r>
            <a:r>
              <a:rPr lang="ru-RU" b="1" dirty="0" err="1" smtClean="0"/>
              <a:t>Сеченовским</a:t>
            </a:r>
            <a:r>
              <a:rPr lang="ru-RU" b="1" dirty="0" smtClean="0"/>
              <a:t> краем,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соловьи тревожат тишину.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Я с каждым годом лучше понимаю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Тот край, где встретил первую весну.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Здесь осень урожаем провожают,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Здесь каждый год такой зеленый май,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 люди, словно зерна прорастают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В твоей земле, мой Сеченовский край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7715304" cy="28623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МОЛОДЕЦ!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Ты отлично справился с заданиями!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50003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71604" y="2643182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 презентации использованы материалы с сайта «Литературная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карта Сеченовского района»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http://sech-lit-karta.jimdo.com</a:t>
            </a:r>
            <a:endParaRPr lang="ru-RU" sz="2800" dirty="0" smtClean="0"/>
          </a:p>
          <a:p>
            <a:pPr algn="ctr">
              <a:spcBef>
                <a:spcPct val="0"/>
              </a:spcBef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Шаблон презентации взят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с сайта «Современный учительский портал»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http://easyen.ru/</a:t>
            </a:r>
            <a:endParaRPr lang="ru-RU" sz="2800" dirty="0" smtClean="0"/>
          </a:p>
          <a:p>
            <a:pPr algn="ctr">
              <a:spcBef>
                <a:spcPct val="0"/>
              </a:spcBef>
              <a:defRPr/>
            </a:pPr>
            <a:endParaRPr lang="ru-RU" sz="2000" dirty="0" smtClean="0"/>
          </a:p>
          <a:p>
            <a:pPr lvl="0" algn="ctr">
              <a:spcBef>
                <a:spcPct val="0"/>
              </a:spcBef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21468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1428736"/>
            <a:ext cx="3986186" cy="2928958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Михаил Степанович Сорокин</a:t>
            </a:r>
            <a:br>
              <a:rPr lang="ru-RU" b="1" dirty="0" smtClean="0"/>
            </a:br>
            <a:r>
              <a:rPr lang="ru-RU" b="1" dirty="0" smtClean="0"/>
              <a:t> (1950 - 1987)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c-m-textwithimage-image-8668918698" descr="https://image.jimcdn.com/app/cms/image/transf/dimension=210x1024:format=jpg/path/sba2c8279ac7c44bd/image/ia4d9d357c37bc021/version/1383822695/image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928670"/>
            <a:ext cx="3571900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</a:t>
            </a:r>
            <a:br>
              <a:rPr lang="ru-RU" sz="3200" dirty="0" smtClean="0"/>
            </a:br>
            <a:r>
              <a:rPr lang="ru-RU" sz="3200" dirty="0" smtClean="0"/>
              <a:t>   Михаил Степанович родился в 1950 году в селе Кочетовка Сеченовского района Горьковской области в семье колхозника. После окончания Кочетовской средней школы с серебряной медалью в 1967 году поступил в Казанский государственный университет на факультет журналистики, который окончил в 1973 году.</a:t>
            </a:r>
            <a:br>
              <a:rPr lang="ru-RU" sz="3200" dirty="0" smtClean="0"/>
            </a:br>
            <a:r>
              <a:rPr lang="ru-RU" sz="3200" dirty="0" smtClean="0"/>
              <a:t>   Работал корреспондентом районной газеты "Борьба". Его репортажи отличались оригинальностью, новизной, пользовались широкой популярностью у читателей</a:t>
            </a:r>
            <a:endParaRPr lang="ru-RU" sz="3200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572140"/>
            <a:ext cx="4429156" cy="70960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Сорокин М.С.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1000108"/>
            <a:ext cx="62865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лугам шумят дожди босые,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Средь полей, где половодье нив,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иду и вижу всю Россию,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Небеса, глазами охватив.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Хлебороб, родившийся в Рязани,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Металлург, прославивший Урал,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Узнаю вас в песнях и сказаньях,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Будто с вами вместе их слагал.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 краю, где мне пришлось родиться,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помню, все хлеба росли...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Здесь рукой мозолистой гордится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 рабочий - сын земли!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928934"/>
            <a:ext cx="4429156" cy="2709866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cc-m-textwithimage-image-10000129998" descr="https://image.jimcdn.com/app/cms/image/transf/dimension=180x1024:format=jpg/path/sba2c8279ac7c44bd/image/ie4ccd1952c80dfe1/version/1433325797/image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000108"/>
            <a:ext cx="4286280" cy="52864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1714488"/>
            <a:ext cx="3357554" cy="255454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Александр Иванович Шубин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+mj-lt"/>
                <a:cs typeface="Arial" pitchFamily="34" charset="0"/>
              </a:rPr>
              <a:t>1941-2015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928670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Александр Иванович Шубин родился 3 июля 1941 года в селе Кочетовка Сеченовского района.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 Работал в редакции районной газеты "Борьба". Экономический обозреватель "Нижегородской правды". Жил в Нижнем Новгороде. Автор нескольких документальных и публицистических книг.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     Член Союза журналистов России.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928934"/>
            <a:ext cx="4429156" cy="2709866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428604"/>
            <a:ext cx="807249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3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Придумки Федота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Земляки! Честной народ!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Собирайтесь в хоровод!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Кочетовские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придумки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Приготовил вам Федот.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нынче прочь заботы с плеч,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топите, бабы, печь, -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Нынче праздник в Кочетовке,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 нем сегодня речь.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такая благодать.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Негде яблоку упасть.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Столько съехалось народу -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Кочетовке не пропасть.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Скажем, есть здесь, например,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Врач, ученый, инженер,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Агроном и офицер.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 всему еще тому,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Даже не по одному.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бы вас всех здесь оставить -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То-то было б по уму.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пока вас всех свело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Праздник тихвинской в село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Тех, кто помнит Кочетовку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Обстоятельствам назло.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Да, народ у нас хорош,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гнедых не обойдешь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конечно уж не купишь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паршивый медный грош.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признаемся шутя,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наивен, как дитя,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готов, как прежде, верить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наши светлые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путя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Посмотрите на дворе: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Рынок напрочь озверел,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без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Саушкина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вовсе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останемся в дыре.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 не сесть опять на мель,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Собирает он артель,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врезается в хозяйство,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 сосну электродрель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условие одно: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Начал дело - брось вино.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Будет праздник -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остограмься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не падая на дно.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Оглянитесь, мужики,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Бабы, девки, старики,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равно нам без колхоза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Кочетовке не с руки.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вот, друзья, вопрос: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Нужен нам такой колхоз,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как при Снегиреве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делу всей душой прирос.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Вызывает интерес: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Ну, а где же наш "Прогресс"?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давно в долги, как в тину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Прочно по уши залез.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теперь банкрот как есть.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Жаль, конечно, те года,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поперли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туда.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Распрощалися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"Прогрессом"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ни больно, господа.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ж придется пережить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Научиться, стало быть,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Жить в артели по другому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былое не забыть.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Вспомнить же в конце концов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Гордость дедов и отцов!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То, что мы пошли когда-то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прославленных донцов..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пока, честной народ,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Собирайтесь в хоровод.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Нынче праздник в Кочетовке!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такой вот разворот.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c-m-textwithimage-image-10000296898" descr="https://image.jimcdn.com/app/cms/image/transf/dimension=299x1024:format=jpg/path/sba2c8279ac7c44bd/image/i094501fc27c78c31/version/1433333808/imag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42"/>
            <a:ext cx="3071834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42976" y="4919008"/>
            <a:ext cx="635798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Николай Петрович Хохлов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(1918 - 1985)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489</Words>
  <PresentationFormat>Экран (4:3)</PresentationFormat>
  <Paragraphs>147</Paragraphs>
  <Slides>21</Slides>
  <Notes>0</Notes>
  <HiddenSlides>6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Поэты и писатели с. Кочетовки Сеченовского района</vt:lpstr>
      <vt:lpstr>Галина Александровна Грунцова</vt:lpstr>
      <vt:lpstr> Михаил Степанович Сорокин  (1950 - 1987) </vt:lpstr>
      <vt:lpstr>              Михаил Степанович родился в 1950 году в селе Кочетовка Сеченовского района Горьковской области в семье колхозника. После окончания Кочетовской средней школы с серебряной медалью в 1967 году поступил в Казанский государственный университет на факультет журналистики, который окончил в 1973 году.    Работал корреспондентом районной газеты "Борьба". Его репортажи отличались оригинальностью, новизной, пользовались широкой популярностью у читателей</vt:lpstr>
      <vt:lpstr>     </vt:lpstr>
      <vt:lpstr>     </vt:lpstr>
      <vt:lpstr>Слайд 7</vt:lpstr>
      <vt:lpstr>  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директор</cp:lastModifiedBy>
  <cp:revision>25</cp:revision>
  <dcterms:modified xsi:type="dcterms:W3CDTF">2015-11-12T06:23:56Z</dcterms:modified>
</cp:coreProperties>
</file>