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" initials="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  <a:srgbClr val="13DF26"/>
    <a:srgbClr val="008000"/>
    <a:srgbClr val="006600"/>
    <a:srgbClr val="2EC856"/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3:16:23.512" idx="1">
    <p:pos x="10" y="10"/>
    <p:text/>
  </p:cm>
  <p:cm authorId="0" dt="2015-04-20T13:16:25.626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CCFB-A26A-4F27-BB18-E28707879E29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93E4-204A-4FF0-9D97-408FCF462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BD80-8F01-44ED-B288-D4436B43072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9EE7-7B39-4E93-8034-866B78D20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72;&#1083;&#1077;&#1085;&#1090;&#1080;&#1085;\Downloads\&#1102;&#1080;&#107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2;&#1083;&#1077;&#1085;&#1090;&#1080;&#1085;\Desktop\&#1053;&#1086;&#1074;&#1072;&#1103;%20&#1087;&#1072;&#1087;&#1082;&#1072;%20&#1072;&#1087;&#1088;&#1077;&#1083;&#1100;\&#1076;&#1086;&#1088;&#1086;&#1078;&#1085;&#1099;&#1077;%20&#1083;&#1086;&#1074;&#1091;&#1096;&#1082;&#1080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002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Franklin Gothic Heavy" pitchFamily="34" charset="0"/>
                <a:cs typeface="Times New Roman" pitchFamily="18" charset="0"/>
              </a:rPr>
              <a:t>«ПДД – правила жизни»</a:t>
            </a:r>
            <a:endParaRPr lang="ru-RU" sz="4800" b="1" dirty="0">
              <a:solidFill>
                <a:srgbClr val="FF0000"/>
              </a:solidFill>
              <a:latin typeface="Franklin Gothic Heavy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4357718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МОКУ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Долдыканская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\Desktop\-...-\св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286280" cy="3867159"/>
          </a:xfrm>
          <a:prstGeom prst="rect">
            <a:avLst/>
          </a:prstGeom>
          <a:noFill/>
        </p:spPr>
      </p:pic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3529012" cy="2587625"/>
          </a:xfrm>
          <a:prstGeom prst="rect">
            <a:avLst/>
          </a:prstGeom>
          <a:noFill/>
        </p:spPr>
      </p:pic>
      <p:pic>
        <p:nvPicPr>
          <p:cNvPr id="6" name="юи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Рядом         с        дорогой        опасно        играть.</a:t>
            </a:r>
            <a:r>
              <a:rPr lang="ru-RU" sz="4000" b="1" dirty="0" smtClean="0">
                <a:solidFill>
                  <a:srgbClr val="99FF99"/>
                </a:solidFill>
              </a:rPr>
              <a:t/>
            </a:r>
            <a:br>
              <a:rPr lang="ru-RU" sz="4000" b="1" dirty="0" smtClean="0">
                <a:solidFill>
                  <a:srgbClr val="99FF99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НЕЛЬЗЯ    НА    ДОРОГУ    С    МЯЧОМ    ВЫБЕГАТЬ!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dirty="0"/>
          </a:p>
        </p:txBody>
      </p:sp>
      <p:pic>
        <p:nvPicPr>
          <p:cNvPr id="4" name="Picture 4" descr="улица0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9599" y="2786058"/>
            <a:ext cx="4642731" cy="407194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и велосипедах в местах предназначенных для этого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6" descr="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алентин\Desktop\-...-\ро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85765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6" descr="52149311_or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 descr="pic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Автобус только сзади можно обходить! И правило ты должен это заучить!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4" descr="улица0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357982" cy="428628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9288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7" descr="tit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8579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600" dirty="0" smtClean="0">
                <a:solidFill>
                  <a:srgbClr val="FF0066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FF0066"/>
                </a:solidFill>
                <a:effectLst/>
              </a:rPr>
            </a:br>
            <a:endParaRPr lang="ru-RU" dirty="0"/>
          </a:p>
        </p:txBody>
      </p:sp>
      <p:pic>
        <p:nvPicPr>
          <p:cNvPr id="4" name="Picture 6" descr="Ildviz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Даже самые обычные объекты на дороге могут быть опасными. Их называют </a:t>
            </a:r>
            <a:r>
              <a:rPr lang="ru-RU" b="1" dirty="0" smtClean="0">
                <a:solidFill>
                  <a:srgbClr val="FF0000"/>
                </a:solidFill>
              </a:rPr>
              <a:t>«дорожными ловушками»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Валентин\Desktop\-...-\ловуш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2381250" cy="1785950"/>
          </a:xfrm>
          <a:prstGeom prst="rect">
            <a:avLst/>
          </a:prstGeom>
          <a:noFill/>
        </p:spPr>
      </p:pic>
      <p:pic>
        <p:nvPicPr>
          <p:cNvPr id="2051" name="Picture 3" descr="C:\Users\Валентин\Desktop\-...-\ловушк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613" y="2428868"/>
            <a:ext cx="2390775" cy="1714512"/>
          </a:xfrm>
          <a:prstGeom prst="rect">
            <a:avLst/>
          </a:prstGeom>
          <a:noFill/>
        </p:spPr>
      </p:pic>
      <p:pic>
        <p:nvPicPr>
          <p:cNvPr id="2052" name="Picture 4" descr="C:\Users\Валентин\Desktop\-...-\ловушк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381250" cy="1714512"/>
          </a:xfrm>
          <a:prstGeom prst="rect">
            <a:avLst/>
          </a:prstGeom>
          <a:noFill/>
        </p:spPr>
      </p:pic>
      <p:pic>
        <p:nvPicPr>
          <p:cNvPr id="2053" name="Picture 5" descr="C:\Users\Валентин\Desktop\-...-\ловушка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429132"/>
            <a:ext cx="3714776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орожные ловуш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500858"/>
          </a:xfrm>
          <a:prstGeom prst="rect">
            <a:avLst/>
          </a:prstGeom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</a:rPr>
              <a:t>Юный друг!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Всегда соблюдай правила дорожного движения!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392909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Надо знать правила движенья как таблицу умноженья!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знаешь всё на «5» можешь смело ты шагать!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ентин\Desktop\-...-\с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5072098" cy="38576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\Desktop\-...-\св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улица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143404" cy="507209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FF00"/>
                </a:solidFill>
              </a:rPr>
              <a:t>Запомни, друг</a:t>
            </a:r>
            <a:r>
              <a:rPr lang="ru-RU" dirty="0" smtClean="0">
                <a:solidFill>
                  <a:srgbClr val="FF3300"/>
                </a:solidFill>
              </a:rPr>
              <a:t>, </a:t>
            </a:r>
            <a:r>
              <a:rPr lang="ru-RU" u="sng" dirty="0" smtClean="0">
                <a:solidFill>
                  <a:srgbClr val="FF3300"/>
                </a:solidFill>
              </a:rPr>
              <a:t>на красный свет</a:t>
            </a:r>
            <a:br>
              <a:rPr lang="ru-RU" u="sng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Через дорогу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хода нет!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Picture 8" descr="svetofo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23256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242886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FFFF00"/>
                </a:solidFill>
              </a:rPr>
              <a:t>Жёлтый свет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6600"/>
                </a:solidFill>
              </a:rPr>
              <a:t>горит – смотри!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Не торопись, а подожди!</a:t>
            </a:r>
            <a:r>
              <a:rPr lang="ru-RU" b="1" dirty="0" smtClean="0">
                <a:solidFill>
                  <a:srgbClr val="99FF99"/>
                </a:solidFill>
              </a:rPr>
              <a:t/>
            </a:r>
            <a:br>
              <a:rPr lang="ru-RU" b="1" dirty="0" smtClean="0">
                <a:solidFill>
                  <a:srgbClr val="99FF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99FF99"/>
              </a:solidFill>
            </a:endParaRPr>
          </a:p>
          <a:p>
            <a:endParaRPr lang="ru-RU" dirty="0"/>
          </a:p>
        </p:txBody>
      </p:sp>
      <p:pic>
        <p:nvPicPr>
          <p:cNvPr id="4" name="Picture 7" descr="umnye-dorogi-v-stolice-pochti-real-nost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4114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3DF26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u="sng" dirty="0" smtClean="0">
                <a:solidFill>
                  <a:srgbClr val="008000"/>
                </a:solidFill>
              </a:rPr>
              <a:t>Зелёный свет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он для тебя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 этот свет иди всегда!</a:t>
            </a:r>
            <a:r>
              <a:rPr lang="ru-RU" b="1" dirty="0" smtClean="0">
                <a:solidFill>
                  <a:srgbClr val="FFFF99"/>
                </a:solidFill>
              </a:rPr>
              <a:t/>
            </a:r>
            <a:br>
              <a:rPr lang="ru-RU" b="1" dirty="0" smtClean="0">
                <a:solidFill>
                  <a:srgbClr val="FFFF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endParaRPr lang="ru-RU" b="1" dirty="0" smtClean="0">
              <a:solidFill>
                <a:srgbClr val="FFFF99"/>
              </a:solidFill>
            </a:endParaRPr>
          </a:p>
          <a:p>
            <a:endParaRPr lang="ru-RU" dirty="0"/>
          </a:p>
        </p:txBody>
      </p:sp>
      <p:pic>
        <p:nvPicPr>
          <p:cNvPr id="4" name="Picture 10" descr="429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Всем знакомые полоски</a:t>
            </a:r>
            <a:br>
              <a:rPr lang="ru-RU" sz="3200" b="1" dirty="0" smtClean="0"/>
            </a:br>
            <a:r>
              <a:rPr lang="ru-RU" sz="3200" b="1" dirty="0" smtClean="0"/>
              <a:t>Знают дети, знает взрослый, </a:t>
            </a:r>
            <a:br>
              <a:rPr lang="ru-RU" sz="3200" b="1" dirty="0" smtClean="0"/>
            </a:br>
            <a:r>
              <a:rPr lang="ru-RU" sz="3200" b="1" dirty="0" smtClean="0"/>
              <a:t>На ту сторону ведет – пешеходный переход.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!</a:t>
            </a:r>
          </a:p>
          <a:p>
            <a:pPr marL="342900" lvl="2" indent="-342900"/>
            <a:endParaRPr lang="ru-RU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8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684053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17000">
              <a:srgbClr val="FF0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2EC85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Соблюдать совсем несложно правила в пути: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перекрёсток осторожно ты переходи!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5" name="Picture 4" descr="улица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205" y="2452486"/>
            <a:ext cx="4401589" cy="35786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143</Words>
  <Application>Microsoft Office PowerPoint</Application>
  <PresentationFormat>Экран (4:3)</PresentationFormat>
  <Paragraphs>19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«ПДД – правила жизни»</vt:lpstr>
      <vt:lpstr>Надо знать правила движенья как таблицу умноженья! Если знаешь всё на «5» можешь смело ты шагать!</vt:lpstr>
      <vt:lpstr>Слайд 3</vt:lpstr>
      <vt:lpstr>СВЕТОФОР - НАСТОЯЩИЙ ДРУГ ВОДИТЕЛЕЙ И ПЕШЕХОДОВ!  </vt:lpstr>
      <vt:lpstr>Запомни, друг, на красный свет Через дорогу хода нет! </vt:lpstr>
      <vt:lpstr>Жёлтый свет  горит – смотри! Не торопись, а подожди! </vt:lpstr>
      <vt:lpstr>Зелёный свет – он для тебя На этот свет иди всегда! </vt:lpstr>
      <vt:lpstr>Всем знакомые полоски Знают дети, знает взрослый,  На ту сторону ведет – пешеходный переход.</vt:lpstr>
      <vt:lpstr>Соблюдать совсем несложно правила в пути:  перекрёсток осторожно ты переходи! </vt:lpstr>
      <vt:lpstr>Не играйте на проезжей части!  Рядом         с        дорогой        опасно        играть. НЕЛЬЗЯ    НА    ДОРОГУ    С    МЯЧОМ    ВЫБЕГАТЬ! </vt:lpstr>
      <vt:lpstr>Катайтесь на роликах, скейтбордах и велосипедах в местах предназначенных для этого </vt:lpstr>
      <vt:lpstr>Велосипедистам не следует устраивать гонки на проезжей части и на тротуарах </vt:lpstr>
      <vt:lpstr>Не перебегай проезжую часть перед близко идущим транспортом  </vt:lpstr>
      <vt:lpstr>Автобус только сзади можно обходить! И правило ты должен это заучить!</vt:lpstr>
      <vt:lpstr>Необходимо пристегнуться, если вы едите в легковом автомобиле  </vt:lpstr>
      <vt:lpstr>За городом нужно идти по обочине дороги навстречу движущемуся транспорту  </vt:lpstr>
      <vt:lpstr>Даже самые обычные объекты на дороге могут быть опасными. Их называют «дорожными ловушками»</vt:lpstr>
      <vt:lpstr>Слайд 18</vt:lpstr>
      <vt:lpstr>Юный друг! Всегда соблюдай правила дорожного движения!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«ПДД – правила жизни»</dc:title>
  <dc:creator>Валентин</dc:creator>
  <cp:lastModifiedBy>Валентин</cp:lastModifiedBy>
  <cp:revision>11</cp:revision>
  <dcterms:created xsi:type="dcterms:W3CDTF">2015-04-17T11:36:06Z</dcterms:created>
  <dcterms:modified xsi:type="dcterms:W3CDTF">2015-04-20T13:57:25Z</dcterms:modified>
</cp:coreProperties>
</file>