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71480"/>
            <a:ext cx="873470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Три встречи весны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4857760"/>
            <a:ext cx="3188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Бондарев Егор 2 «</a:t>
            </a:r>
            <a:r>
              <a:rPr lang="ru-RU" sz="2400" dirty="0" err="1" smtClean="0"/>
              <a:t>д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25602" name="Picture 2" descr="http://www.maaam.ru/images/photos/medium/article9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4"/>
            <a:ext cx="4910486" cy="35099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cs406926.vk.me/v406926867/6282/FNMnd_RDm6c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150568"/>
            <a:ext cx="9144000" cy="570743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335846"/>
            <a:ext cx="892971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 марта – в старину этот день считался первым весенним днём, первой встречей весны, началом Нового Года. </a:t>
            </a:r>
          </a:p>
          <a:p>
            <a:endParaRPr lang="ru-RU" dirty="0" smtClean="0"/>
          </a:p>
          <a:p>
            <a:r>
              <a:rPr lang="ru-RU" sz="2000" b="1" dirty="0" smtClean="0"/>
              <a:t>Евдокия, </a:t>
            </a:r>
            <a:r>
              <a:rPr lang="ru-RU" sz="2000" b="1" dirty="0" err="1" smtClean="0"/>
              <a:t>весновка</a:t>
            </a:r>
            <a:r>
              <a:rPr lang="ru-RU" sz="2000" b="1" dirty="0" smtClean="0"/>
              <a:t>, свистунья - начинают дуть весенние ветры. </a:t>
            </a:r>
          </a:p>
          <a:p>
            <a:r>
              <a:rPr lang="ru-RU" sz="2000" b="1" dirty="0" smtClean="0"/>
              <a:t>Евдокия - подмочи порог. </a:t>
            </a:r>
          </a:p>
          <a:p>
            <a:r>
              <a:rPr lang="ru-RU" sz="2000" b="1" dirty="0" err="1" smtClean="0"/>
              <a:t>Авдотья</a:t>
            </a:r>
            <a:r>
              <a:rPr lang="ru-RU" sz="2000" b="1" dirty="0" smtClean="0"/>
              <a:t> восемь шуб снимает. </a:t>
            </a:r>
          </a:p>
          <a:p>
            <a:r>
              <a:rPr lang="ru-RU" sz="2000" b="1" dirty="0" smtClean="0"/>
              <a:t>Пришли </a:t>
            </a:r>
            <a:r>
              <a:rPr lang="ru-RU" sz="2000" b="1" dirty="0" err="1" smtClean="0"/>
              <a:t>Евдокеи</a:t>
            </a:r>
            <a:r>
              <a:rPr lang="ru-RU" sz="2000" b="1" dirty="0" smtClean="0"/>
              <a:t> – мужику затеи. </a:t>
            </a:r>
          </a:p>
          <a:p>
            <a:r>
              <a:rPr lang="ru-RU" sz="2000" b="1" dirty="0" smtClean="0"/>
              <a:t>«Весна красна, что ты нам принесла? - Красное </a:t>
            </a:r>
            <a:r>
              <a:rPr lang="ru-RU" sz="2000" b="1" dirty="0" err="1" smtClean="0"/>
              <a:t>летечко</a:t>
            </a:r>
            <a:r>
              <a:rPr lang="ru-RU" sz="2000" b="1" dirty="0" smtClean="0"/>
              <a:t>!»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* На </a:t>
            </a:r>
            <a:r>
              <a:rPr lang="ru-RU" sz="2000" b="1" dirty="0" err="1" smtClean="0"/>
              <a:t>Евдокею</a:t>
            </a:r>
            <a:r>
              <a:rPr lang="ru-RU" sz="2000" b="1" dirty="0" smtClean="0"/>
              <a:t> погоже – всё лето пригоже (Какова Евдокия, таково и лето). </a:t>
            </a:r>
            <a:br>
              <a:rPr lang="ru-RU" sz="2000" b="1" dirty="0" smtClean="0"/>
            </a:br>
            <a:r>
              <a:rPr lang="ru-RU" sz="2000" b="1" dirty="0" smtClean="0"/>
              <a:t>* На Евдокию тёплый ветер – лето мокрое, сиверко (северный) – холодное лето. </a:t>
            </a:r>
            <a:br>
              <a:rPr lang="ru-RU" sz="2000" b="1" dirty="0" smtClean="0"/>
            </a:br>
            <a:r>
              <a:rPr lang="ru-RU" sz="2000" b="1" dirty="0" smtClean="0"/>
              <a:t>* На Евдокию курица напьётся – весна тёплой будет. </a:t>
            </a:r>
            <a:br>
              <a:rPr lang="ru-RU" sz="2000" b="1" dirty="0" smtClean="0"/>
            </a:br>
            <a:r>
              <a:rPr lang="ru-RU" sz="2000" b="1" dirty="0" smtClean="0"/>
              <a:t>* Если курочка на Евдокию напьётся, то и овечка на Егория наестся. </a:t>
            </a:r>
            <a:br>
              <a:rPr lang="ru-RU" sz="2000" b="1" dirty="0" smtClean="0"/>
            </a:br>
            <a:r>
              <a:rPr lang="ru-RU" sz="2000" b="1" dirty="0" smtClean="0"/>
              <a:t>* Коли на Евдокию мороз прилучится, так и март на нос садится. </a:t>
            </a:r>
            <a:br>
              <a:rPr lang="ru-RU" sz="2000" b="1" dirty="0" smtClean="0"/>
            </a:br>
            <a:r>
              <a:rPr lang="ru-RU" sz="2000" b="1" dirty="0" smtClean="0"/>
              <a:t>* Пришли </a:t>
            </a:r>
            <a:r>
              <a:rPr lang="ru-RU" sz="2000" b="1" dirty="0" err="1" smtClean="0"/>
              <a:t>Евдокеи</a:t>
            </a:r>
            <a:r>
              <a:rPr lang="ru-RU" sz="2000" b="1" dirty="0" smtClean="0"/>
              <a:t> – мужику затеи: соху точить и борону чинить. </a:t>
            </a:r>
            <a:endParaRPr lang="ru-RU" sz="2000" b="1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900115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mtClean="0">
                <a:solidFill>
                  <a:srgbClr val="FF0000"/>
                </a:solidFill>
              </a:rPr>
              <a:t>22 </a:t>
            </a:r>
            <a:r>
              <a:rPr lang="ru-RU" sz="3200" b="1" dirty="0" smtClean="0">
                <a:solidFill>
                  <a:srgbClr val="FF0000"/>
                </a:solidFill>
              </a:rPr>
              <a:t>марта – Сороки – встреча весны. 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2000" dirty="0" smtClean="0"/>
              <a:t>День с ночью меряются, равняются. В этот день весне вторая встреча. Сорок сороков. Сорок мучеников. Сороки. Сорок разных птиц (пичуг) прилетают, и первая из них - жаворонок. </a:t>
            </a:r>
          </a:p>
          <a:p>
            <a:r>
              <a:rPr lang="ru-RU" sz="2000" dirty="0" smtClean="0"/>
              <a:t>Пекут </a:t>
            </a:r>
            <a:r>
              <a:rPr lang="ru-RU" sz="2000" dirty="0" err="1" smtClean="0"/>
              <a:t>колобаны</a:t>
            </a:r>
            <a:r>
              <a:rPr lang="ru-RU" sz="2000" dirty="0" smtClean="0"/>
              <a:t> золотые (булочки) в форме птиц (жавор</a:t>
            </a:r>
            <a:r>
              <a:rPr lang="ru-RU" sz="2000" u="sng" dirty="0" smtClean="0"/>
              <a:t>о</a:t>
            </a:r>
            <a:r>
              <a:rPr lang="ru-RU" sz="2000" dirty="0" smtClean="0"/>
              <a:t>нков) – "птички", обмазывают их мёдом, золотят им головы и крылья. </a:t>
            </a:r>
          </a:p>
          <a:p>
            <a:r>
              <a:rPr lang="ru-RU" sz="2000" dirty="0" smtClean="0"/>
              <a:t>День прилёта жаворонков.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071810"/>
            <a:ext cx="33575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«Жаворонки, прилетите,</a:t>
            </a:r>
            <a:br>
              <a:rPr lang="ru-RU" sz="2000" dirty="0" smtClean="0"/>
            </a:br>
            <a:r>
              <a:rPr lang="ru-RU" sz="2000" dirty="0" err="1" smtClean="0"/>
              <a:t>Студену</a:t>
            </a:r>
            <a:r>
              <a:rPr lang="ru-RU" sz="2000" dirty="0" smtClean="0"/>
              <a:t> зиму унесите,</a:t>
            </a:r>
            <a:br>
              <a:rPr lang="ru-RU" sz="2000" dirty="0" smtClean="0"/>
            </a:br>
            <a:r>
              <a:rPr lang="ru-RU" sz="2000" dirty="0" smtClean="0"/>
              <a:t>Теплу весну принесите:</a:t>
            </a:r>
            <a:br>
              <a:rPr lang="ru-RU" sz="2000" dirty="0" smtClean="0"/>
            </a:br>
            <a:r>
              <a:rPr lang="ru-RU" sz="2000" dirty="0" smtClean="0"/>
              <a:t>Зима нам надоела,</a:t>
            </a:r>
            <a:br>
              <a:rPr lang="ru-RU" sz="2000" dirty="0" smtClean="0"/>
            </a:br>
            <a:r>
              <a:rPr lang="ru-RU" sz="2000" dirty="0" smtClean="0"/>
              <a:t>Весь хлеб у нас поела!»</a:t>
            </a:r>
            <a:endParaRPr lang="ru-RU" sz="2000" dirty="0"/>
          </a:p>
        </p:txBody>
      </p:sp>
      <p:pic>
        <p:nvPicPr>
          <p:cNvPr id="39938" name="Picture 2" descr="http://cs319426.vk.me/v319426917/8761/mKhnZSom2x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928934"/>
            <a:ext cx="3752836" cy="35105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9940" name="Picture 4" descr="http://sunmuseum.ru/images/imagesMuseum/2009_vesna_z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765839"/>
            <a:ext cx="2311838" cy="20921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 descr="data:image/jpeg;base64,/9j/4AAQSkZJRgABAQAAAQABAAD/2wCEAAkGBxQTEhQUExQWFRUWGRwaGRgYGBwYHBwaGhwYGRwdGhkcHyggGBwlHBgYITEhJSkrLi4uHB8zODMsNygtLisBCgoKDg0OGhAQGzIkICQsLCw4LSwsLCwsLywsLCwsLCwsLCwsLCwsLCwsLCwsLCwsLCwsLCwsLCwsLCwsLCwsLP/AABEIALcBEwMBIgACEQEDEQH/xAAbAAACAgMBAAAAAAAAAAAAAAAEBQMGAAIHAf/EAD8QAAECBAQDBgUCBAUDBQAAAAECEQADBCEFEjFBUWFxBhMigZGhMrHB0fBS4RQjQnIVYoKy8QczoiRDU1TC/8QAGgEAAgMBAQAAAAAAAAAAAAAAAwQAAQIFBv/EAC4RAAICAQQBAwMDBAMBAAAAAAECAAMRBBIhMUETIlEFMlIUobEjQmGBcZHhFf/aAAwDAQACEQMRAD8AayqNCR4mJiXOGYAAcY2mIT+kv5/KI++lp1Cidhr/AMDnHK/TtGw4JwJhV/yYGnTohqpq1G3hHL7wMKa/xKJ6mN+iMcw3pN8gQ+SoHV78njWomJSbq8h+0L6idNlmzlPO/uA/rGq6+WQXCkqba/lBFXaOIFqbD1zC6yTmQ4+Ehy9m68IpUyrWXCTlGm4JHPcdIOGIKBJzHKTdO0e1BRMFgR8/3gm3PMb02lCnc8QVEu1wCeMAqSYbBAzFJ9R9okFGFWaNTpGsGLqSoKTfxD38jF1wqQlQC0OQRvZi+/OE1LhQ1Zt7/vFg7OSmzgfDY+d/mLxnaIhqtOirle4xlSmiQynidKI3QiLnNgCpTaxpMkjXQ8oaTJNoiMxCBxPG34IC9oU4hq6y8ClSc3hylR5A+sCVWETQS6FAcr/Iwzosb7uYQWKFa20Nrg7b+0HVXiUDmIRq4vzGsK225MN+m+ZTlyFJN3QRxB+RjRNOc2ZRcb2f1izT6kXBdQ5t6W3j2VSCaCGI5AsW5PBtNeo4Mo0FBkdRGiW/wJKzyD+semjm5gUyifTXneLDSU4QGQk31c33uSbmJFKKbO/IBj6mGzdiL7okGHLUSciUqYb6P0Gv0MSKw3LLyhXi5i33ht/EgCwbqY0TM8zATqMHiVmVGvlKS6FpBUeYa+j3eJ8HosqCMoccw5/NIsM+hlLUVKQCTqdDwgaopUSxnSrK12NwTtz94ML1bib35GInxcJSnxoUlwWDXJHCBMMCPC6RmB+It5axcMNIqUlM2WLcDby3T6x6vs1K2zAcHH2gwbHBmd3gzQ0sRLpoapkMABsGHQRp3J4QKDzEdRh4N9DC+fh6uDxaVyuUCT8rMQfrC9tCNyeDNrYVlTmUH+Uv0MB1dJkDq8I2feLLOkjZSh+coQ4/LVnQ6swy2azF7+ekASkDzD0k2uE6iorTsT6GMgwUojIJhY3+lT5MvFRi2QBlbsN7wqViySolZWTvb0YR7Q4YZvdrXdCVeIaOli/P4svvFjThNOqwkp9/vDKIWESotqrX3DJMr3+Kyz8OvPX0gj+ODNaHaeztPtJSPNX3iVGAyP8A4Ue/3jXpNDHV1fBlZmVGYluEBz0u1nOkXuXhEoBu6QPKJJdChNwhIPEJEV6J+ZQ1yDoSkzuyqlJSoKAXulWnkRoRAqsAmSgT4X28X03jool8vaNjSg6geYBjezjiAGtsnJFYBPK2CXUb/Gje/GDP8DqA2ZCRpqtP0JjqIpU/pHoIExNCEJfInMTa3v8AnERlxtUkw6/ULWOOJRf8Mml0nKhG5d36bHzg+URLDA8mAAHp94Pmy/1GITSpLMXJ0HEmOY2ocniG9rffNUV/EOPT9oYJno7tUxNwlJJG9gTp5RkvDJSLrAUfb0384mRUIFglI6ACCV3Oe5h6UP2xdLxILQ4YW11fzhDVqU5ufWLJO7vZLdB9oWTJKSbGFLgwO6MUgLFCJKr9OP5whjhVaqWcsx8h/HvBkqmTpA1VL4DyisjbmEJB4jGsp3OZJcG78uXKAP4vI4bpxf8ALxLhU4jwquNuW8T4jSBYLM4jI5GRB5wcNAJXajLNSgrSCocWcHrbWHWF1s2apcualK7ulQDAo5/oUDbzDRzftXhM1SkzJaFLBTlIGqVJcpPmCfSLP2fkz0CWO8YpT/Me73+Hnwfk8MHaqBs9wJG9iuMYlprKDJ4kg9H0f5iAZVNeGcmp9IN/iZYSD3aSeg+0arZW7OIpZSQeIvlYcdwCOLwR/BSj4VJB5EPDClxGWqzBJ4HT1g8JHAR0Ka0Iyhi7ZU4MTyKJCAyEpSOQaNyjnDUpjwog+yY3RP8Aw7xqqQYbrl84i7rnE2SbooVL5QvrFcdOhEWRUofqiPKP1RRrzJulOX3fiuLcj82aEeJyMwGW5Fxz4j6+UdMEn8aFuNUalylD4rO2XgX1gZoHiaSwqwInM1ACxcHd7RkW9E1bD+STzy/cGPYr0jOr/wDQP4yx0FKWGYaAWdtmc8Sw94JIA0HrGS2bUv8AWNktzMNAYE409QviIxfLjtHvdx5NWlAKlqAA3NohlT1zGyUxWMS7aykHLKQZitP+EjxH2iuzMUrp5z+JAuyD4EgbEgFzroTt5AD6hF7M0is/2gmXmfi4TUIkBOYqBKiD8IvqNtB6iMxbG0yUulCpynbIgpccySWHzvpFCn5pSJqlSCpS28SVPkSgAuxupRUmK7T9plLXlBLEE9G48fzhAvXZgSmCIerTnOLMgkzreB9oxPz55S5BS3xlJCgX0Kdw1x0iHF6oKmBrhI6XP4PSKPh2KqWsS8wSVf1K0G7tvqLOIucrCpaUgqm5xq2Vn9FQtdqGZcGN/plrbMgkTiXyedrP11idJZWZWUkb5bjV7849qcqVJyMElOjNd/3gCdP8Z4G0K4PM2zDxNayvbWFyqkn4ve0GVUqBRSqNzbrC6OQY4oXEi7xSj8Oum3pBdLTKKmLn6Bn16RJTUh1dubxPWKABSCcx57DnqY0Wzy0onwsmVIy67wLJSJgJSqwLdSCxAH3aNMFW5ImBxqA5DHi41ED4nWhBaWAkEksm2t36neMAqZAjbsR3Q08tOwfmxPvp5Q1lrl6ZEnmw+cUZNeqGOGTlLLOw3g25QOBKNXzLMvCKdYcZknqW8n+8KKjB1SnyKzJJ315Q/pTlRqDa2j8Tz4RCmbmd2imwYBcgnErdLLUfEAYOkVDOD5wbNW1jptCqpLksIpAFmyN/MmmqVcgZgNeW94d9nsRMx0HZLg9CB9faKdOqlIcjbyb7QZ2dxz+ekzMoDtm0HiDXfZ2vyhjT2bbBzB6irKE/Ev7R5GqtIBxHEJchOaYpuAFyegjtEgTjkgcmHsICxCuRKTmWbcmfhpv5RzzGu1s6cookhTFwEoLEc1n9/WIMOw6cEpzTADcqDZ3JcalrBJb1hZ9Wi+Zquqy0ZQTqCMqgFC4NweIOkRrphtaKdLxOrlS0IlmUtKEtdKgotzdtIHl9tJ6C09CAeDFP/k5B3jS6qpujJbXZV9ymXQ0zaRslfGFuD9o5M+wISv8ASSPY6GGkxDwwCD1BqwbqCzcNSSS5HIG0ZE4B4RkTAm8zzu/xo9SB+H6RumPWEalQPEq5UtLolLmqOgSLf6joBHPsTkVc+YP4jPLSX1DAckjT089I6gIrHadxNB0GWxPm8J61yle4Qum063WgMeIloqGXKDIS3E6k9SYOqJiVMyQkDheAqOsTMB7tSVAWOUgsYJVLUElTEAb8/wAEcBmckgz0ICKvHiaqRmdNr/m8LpXZdDlsqX1KUfM2gaZXbXH3/Gg+lxIhwo9PN7QWsbRjME+WOYjxjstNT4kLCmv4bH0+z6xth/aKZSMifLJV/mDkW0Y2iyLmhXNor9bROpbqJe97ht9uP0gocHgzBP5Rie08qcLFKVC4GgflBlPMC5ZUL+K3myvvHNMdw3LcKbpFj7C1K5RXImlwoZkf6Sx15EFoarrG3cDFbR8CXynkPr+flokMtILEebW6Px5QOZ+nABz1P7D3geoqifo8JvtUwlYZpJiSrEp6wjFVch3HXeG0ischJI4Qtq6HLMdOjwF+RGk9vBhHeMkqFizQurg5eM7QV6aeSSos6kgern5QaZYWgKTcEfOMlGCh5EsAbEDlJt6/nGHmB09nO8KjILRYcPDJblaNI2ZLjheIROnhFgTo357wNLUo6RiJF3VrtyhhJmjLlLA8vy8Tbu5PEDux1zF65imvGq5qQAQEhJ0BD/McXvBc0gA+JLDr+e8V3FKxCAEqUxuyQHLObngNb9YKiHxzMq43e7iTrmoW6TY6AgWPLlCmto1FCkBs+id77WPPjG0uqZLpIUk6E3t+fKB8L7QhdSUql+KV4t2VlUAx9QXjaIS2R4hLcAYHmdR7M4dMkUkiTNVnmIQAou4e9gdSAGD8opXbTDKxcxSxKUUbFBzEJGwAuH10i64Fj8upBA8Kx8SCfccRDRUdvC2L3ODdVztbiclwCg7qW5Sy1ElThiGsAegh8ivPd92Ugjjv+aQ4x/DiCZiQ4PxDhz6QiKeEee1IsqtbPn+J6LTLW9KgeP5mneDjANVMSqykgg2IN4MbjEc2XaFw0bCfM37K4HTd6pRBJFwhRBSNNtX3uTvF4lpbSKRgAab1I3i4qVHodDYXr5nn9dQtVvt8wh+cZA78xGQ7E5skR7GyE8xGwRFzM0TFa/6hsqjWgqyqWQEnfUFTf6QfURacsUD/AKj4BOmSlzZalKIUDkOyNDl6WLcoHbkjiErIByZXcHVLlICUJLWcvc2a55M0XSgq0qkqBDO2pjn+ASZiZX82xc2I0DsIa/xhskeXSOFbkOeczsqFdQAMRlUYeklwsHiMobpAqqQhRzaD3iSinuGs76et+Wm53gqoW6Li4jA54MhynUHQS0Rz5wSQpWmh84Jz2uPYwg7T5loypB2fawIPzEarT3czL5bqCY1Old4kljlBU3Sw9yI17P1c6dOSkS0KTqVAXQNHCn8JcW1f1ZXQ0Se9QJzlKyUl1EG4IBfXUCOm9lMLlyZZSix1J3J2dhwEOjYiYHJgLQ27nqDU84upKjcAD9/aJUXUIIxmjdOZA8afcbj6xz3A8bWJqQpZUqbMIKS5yjxM3DQW4EQsKGfLfEItoTA+Zbp9pjbjb7e+0eV+KIQnxqAALkny/POKv24mEGQtJLpK3Z2DgcN9YX4Th5mqTMmuo/5i5630H7xFoXZ6jHg+IUuzvsA6huOTzVWykv8ACOA/UeBOwg7s7VTZKBLmBWRPwqKdtgd2EXXCKJIRmUABu1h5neGCilgciWHFr/XzaMm7K4xxIVUHHmKKKamZwf5jiOMMyghIbQ2Pz+QMCTqJCiShOUjTUB+Y+ogJWMd0e5nOgkWJ0PAhWhu28DRVJysw+7oyWpnqS7WSLD0f6xkmoc34fl4hnrzp5ixgWXLKC/51+cAPBwYymCssEusCA9iwe4s28c2xiQvEZ6plKnKlKQkhSmDKzEKAb+4couKqg5MouFBrc7WhfNoVUyf5J8a1AnMHBygsLfCPF7CHNLcEB+YrfVkyTCsBNPTiWpWZTkkswDtYQPIwuWmYud/WoMbnRgDbZwB6QSMQnEMpKRxZRPsw+cG4bMSUlx4gbvw4/SMGz3k57mgpCj/EGw5JlLROlq8SC55p/qB6h46bT1AWLF/3vHP6iehOwDk+g6W4w67UyJlPJk1EnNnCEghJZ/C5BDEHR2bjDmjsxkCK6pS2Ce5azFbxzCZY8SVZFE6beXCAabtPPElM5aUTEGxSglMxKgWIymxbi+l4TYrjwm1EkLcJWoJsbJSSA5OmpD9RtDGoCWrtIyYgurek/wBM8xgjCJ6wCkOk6EcPXlE6Oz042LDzi4yEBKQkBgAwHKMKYGPplU6I+qXbfEVYRgiZXiJBVty5wxXIBjQgx65h2qpa12qIjba1rbm7mn8NzjImBjILBwZKImQiIgsRt335+8SSEpTGkyWCLxD30e95xiSTnva7CRKX4AQgh22fccrNaEUiXZR5RfO2MwFCEbqVryAJP2ipgFP9L8wR9SPrHJ1NHuys6FF+FwZDh8svfaHCAA5LE8NWhHidetEpZly1OkFW3IbF7O/lAvY6SchnEKzLcDOrMcutn0BN+bCAtSFTcxhluLvgCPgsvc+kQTLsGcH88o9XTKN4EXjFNKUUzFhOUjYknrbz6CMD3cKI0WC8mAYnSZkli27ekH4Pj4SMsxXdqfeyT5mwhrWUoI8Ltq/H0hDXYSCTw3EYW3Bw0sqriWheIgJsQSYQI7MS5s3vEgo/zJIDcWtc7Qr/AMIXJdckgEDQhwfL6iMou2cwOFy1BrEi4g6ZPKxRkxwIRjtKQlMuYyykkpV/l2JAs5P+08YJ7M4eVHMdNv3gKVMVUMu/iJZ+ALD5fOOg4VQplIAbQesAsY/YI0rBEyezCpdKChIZgHJ0uw06XgeYsHcXLQxUBY5gwBDDm3A8vnA6qBPxC+9vtr6QJhnAEEhwSTPKeTA2P4cmbKNnUnxJ8oaIpCwIJMD1Li3ERSghpbt5E55TZ0Eqlhw10HfpwP7QLiXadBQtKFKTMDjKUl8zenu0WxFOHJDMzFh5XiqYrQSUd9NygrUQkKNy44Pu1vSGKVQn3jMq1yT7YvwPHZ/jGTvFapvZJu7m7jRozGMWrUoBUAx/rSLp31cgBuIO8D005ElTyJc1TjxggBJGli/xdIsGF1/w5goAixUki3A89oabap3hYA7vtzB+zM+bMkZ5zk5vCohiUsPUO94b0CixfmPL8EBdscRWmUlMoFSlKAOUXAbYe3J4I7P08wSEd8AFAM3ADR+fGFLa9wNg8nqFS3A2T2oSSw4fb/mOpVFKZ9CUarSgN/cgAi/NooNBSZpg4O58o6PgG/C0M6SvapaLam3cQB4nPuzuFyVlRqSUpawfIDqVORowYAcj0iLtyumNOiTIlnwrzBQDAD+q5uolx6DpDDtUoSFzrWS6wOY8XzvFFr6lZ8a2AOgHnZ/a0ESxgSmOjEdVUtRXZ/dOu9l8Wl1ElJQfEkBK0nUEDXmDcv8AvDcpjhfZLGpkmql5DculYay0tmb2cHaO2UlUmYhK0l0qAI6GOgjg8eYNM7cmbrRGuWNyOcRtG5qeFYj2PO6HCMi8SQIyy0eolxOiZG4mReJUiEsxndmJTMiNc+KMuV3HpJUpD7FfsJVv/I+sIpstjFvmS+8c/pUoeqZbfKFdTRQq45zDrwBKt3jTFp/yD3JB+kG4bKDM0a1VO00t+kfMwzpwwjl6gFrMR6kha8zSagXjkkykM2oWFJKipbWVdn+Ijp5XPl2EAHrwjUykasH47luPKwglD+lk/MxaN+JHLQUy0JFikBz0iBUpL3gmsqUpBcxXK7HUgHK6iz5RctxML7NzZhQTjiF1k9KUqzeUVWRTZiW4v1+zxt365rrmBg9k7cnO+sRNMewIHIkewMHK4GIWlCfdHXZaQcoG6Zi0+ebMPZUXLE6/JkToWc+W3zimYEVyiolPgUyib2UNFc+fJodYlPzrJ45R0DJhW49sPM2F94UwymxLMen/ADDigrS4vaK/RyQByv8AaGlKLE7C5PKFgWJwIZtuJaaOeki2+sL8XmhAJ2AgbDMQlzADLmJU42IL9PSFXaSrKk92NVFj/bv6/WGwx2ZbuJbMvgSq0VXNOZh8d3Gwcmz2315QVT4KiZqS/E7dfeG1FQBIEFij025wD1TGyoHXcVy+zKUqSXccxD+TSS0pZRGl30iaWFKsQ5A8PnA87DruSXGh1vzBjRbHPcESzHDGJq7BQlWamKbm6FOG5pVwvoY8p6WYfjZPIA/OHqZfLTlG65DoLv5W63FxBkvX+4ZgrKfgyPDpDaRcMABvHPcEoZ8irVmmZ6ZSVEZlOpK3BFj1NxruI6Pgs5BT4FA8W+ojpVupHtM57ow7EoX/AFRBSpTC6wlIBOrlj7ZvSOVYgTmYrJLXvYabbaR0/t/UoVUrzeLIcoAfUADbqoHTeOYYnLK5hCUEKJASkAb8h84sAeoYpbYbLAg8CEdmXVNMwBu7Sb8CpwPQZo7L2Jmf+jlOf1N0Ci3yjm1Ph/cyUSh8a2zAM6pithxDsHjqGEUfcyZcv9KQPPeJQ2+wsOuppwFYIPA/cxsoRGYxEyN3h6SaZoyPCI9i5JoNI1MYD1jxRiSp4YiXEsDT5qUtmUA5YO1zwiiZc8oVgTJieISr5oP+4HyjKynbaBKqaJa0TD8IOVf9ivCeusPZsvMgh3Iseou/mCDA9uciEz7f+JSsXpF5gtAdhcQmVVTg7yyGbfXpFtqOEIMTHi5M/o7wlcq9w1bHOIAa6br3TdVC8DqxWYSwQxdmzB/Z4DxIGYTmJA4DhCpWH8HB43HyhLcvU6KVFhmNcQmzLBfhHBJc+u0L1zPGkSfC5ZQFwRxPNoYYZPKv5cy9rHj6aFh7RLTYYET7aEWit23M3tA+7ua02GlZAFgIf02Dy0h1M/OC6MJQGcZjo/LUwLV1lyx6njAMkDLS/UZztWe1FXIl+E6Pex0gCqCQUrQQZa7W0B4cjyjVMsKLliI2mUDy1pTbMNLkcvTaIHHRkevaMyqYLjKpdQlIBaYpYWjM4s5Kg+hfbTaOg4jTLXTz5aGzLlqSH0cggdLxSMFoqRUzu56f5oVmDqIzHVwXcnTwu306JLqEukcYc1G3Kso6iiFhlSZzbs92dqzOAWhUtKSHWdAAf6OJZwG2OsdAFLnmrXxLDyDfSCTWZzlli+52HnueUaJJkrZXwnQ+8Z1D+sBmVUDWYxpqRheCU04PWIUz2uC43HCJU1o2vARQBNm4yeXKyx5Vj+pn4tGv8VyIjYVPC0EFeJgvmDCTeFvaXFP4WQqYEhRDBny682MHzpuU/m8KsdpUVMoy1EgG7g3caRaVIG5kLtiJcH7XJnzu4VLKZjE2IUlgHudtRtDdFUqWvMk5TtdvzeKngHZ1VNOUslKlFJSkIBBLkE5gSWYAaFom7TYvMpwhKkA5kKKDzGo0IfQsWd43bQC2KpK7CBl57j0uYJiphUTLW6ibZgsqzEEtoSVEW5bRBhNAJX80hRWqwHBOw45j67QV2axZNYZkucP5achBS6Sf6gGJIF06cIG7RyqlM/vJMuYZKGKFtYKFySRYsQzltDBAjsdh/wBxC1FrLWp2epfezfZ3KoT5wHeN4U65OZO69envFimS4XdmsZTVyEzRY6LTulQ1B8/Zoakx061CrgQKAAQNSWjJaoIWl4GWI1NTczI8gCbXoSSCbjkYyJmSHg8Y8J84r2I9rpMsES3mkWs+Uc8zXHR4oOOdsZs7wJmK8VsssZR5sSo8LnjGTaswGycDmdOxHGpEgPMmJB/SPEp+SU3MUesxY11YmUlBQgEXIdTI8Wbk7gdDFalYfPSVZErUpRBUrLlci+UPfI7vxa8HUGK1FMudMMgmdMP/AHFAlKUtolKbkvbUAWgTWqeMiaatyPtM6dUyQpJSdCGjXAsSYmVMLLQGv/Uj+k9RfqOgjlNX2rqZzjvilLsWZN2DiwcB94FkVy0TEzZaiZid1KNxqU9Dx2tFl8HiZFwVsETrddqTHOe3naIy5iZMogLA8SjtmYhNw2znyi5YZiiZ8pMxLsbEHVKtMpG17dbcIqHarsv3lSJxUO7WUhY3cWF+f2jBx23UZH+IRSy+8Sgm5UkKO9yH2/NILNE23tBFBLQgJSLAWHlHvaKWpUhfdvmbbViztu7PHIKh34+Z1VsKLFMyhY5x/Tf0vDpQT3qf7fkXPzjmuC4lMTUJQFqKVKIKSokZSC7g6EAP5RaRMWpTl0gJCWe7EAl/aDWUGocnMwtvrMAJaFETTlQdHgQ0xzMqxHGNcLqQ6Qm0OsRkfCvyMJv74YD0jiLJeHuba7NBtNLsQdfzSCJDANEimi1XOJmyzM55jGDiZOU6Xc2P519oDrMPmSwClc5gQW7xRGvCLp/D5llXOJF03AXjZvdW/wATS7cdRNhGOzLS5csk7OClLam503gquxCpmDKUpHMOr0DCDp1MUpzaEXt8oUVMybmcKJ5N+0TcuMzP3PwJtKxGplBykKA4Fj6Kt7wZK7YShZQUDu6VW8wCIgo8RW+VYBHv9m9oJq8ISQJiPb5fONrZKdB0wxCpXaqSoeFZPRJP0iZGOP8ABLWr/SR7qYQtwWqQlapRYKTcdCHh5mA0MFyTFyAPEGKpy9QEDrmV6aD1MBT8NIuFzH4Z1Mfe0M/43lEM6uSbDxHgL/8AEVsZupYcLI6dIT4mvZ+P7xHjVLKnoyTQ4BcbEHiDEEiUubMCQcqQfER6hD8dy2g6xZ6HCJSS7ZjzvDNWmfgk4gbLlEr+C9kWlKEk91wKrkk7lr2GnQRfMMoxKlIlp0SAI9khoJQYeSsLz5ibtuMDkYZLRMMxCQhSgysts3BxuRxgvLG8avBRMCeGA6+ply05pi0oHFRA+cIu0facIKpUpQzD4iA7chs+uthHKMRxLv56HUpTKzEq8RdJdgzsLNa0DNoBwJQbJwOZZ8Y7RPOXkljK9iqxNhdm31jIUA1GpTMJJJfKNy+45x7APWX5ErbZ+B/6/wDJmHdnFTPHUkl9JY4a+JXE8PeLjhmCoTLdAQgcAOmpBgRKw37RsmYw1t+ftHHbUFj7uviejTSLWuK+Jvkb8/BEM+X5GN0zOTxGtTvC5MbAiDF8KRNBzgBX6xqP25GKcaZaZhlqCisEMEhRccQBtpHQqu41ht2WlDx9E/8A6bzh/Q3MW2HqIfUdMpr3jgyudlsMqaYKmqA7tdlyVXURpmI4s1tdNCIsU9aDKLnPJLAKuVJc2C2Gx0Xv1eHS0QpqqFUtRXJa/wAUs/Cri3A+0dcrOMhxwYiqQuWf1DZQu/UDTrp8oYSapRFknzsPeI1LcvKGVQ+KQq3XKdR7jpDajkhaQofdjuHFnhQ6Vc7hGvWbbiVvEsOm2XLEskFynLr8ibbW84ilqEzMpwcxdxfUQdiaqtM0hKAZQP8ASlWbLq4ULP1HlC+ilGXMnIULFZWlTWKVnNbTTfrGNVUfShaX2uDG2HSkpuHh+mZmTleKErtImXNmIWGTLIBU/Fj8PQj3i0fxQAd4Q9J68FvMO9i2dQpU3KGNoUYt2iQhQlJLrUcpLOE/3HQHZtYQ45iU2atMuSvUtqAFG9s2rbWO0WKkw1PdpC0IcpGYJ+F2u3J4dr0oA3NF7XK4hWGK8ISdRvx6w0yuIRzEGUHd0jckAjq9lfOCMPxZK/hUC2rHTrwgD1EdzSsTyI0NK6Fp4iFEyUHYhzDeXUiFEmcCpX9xhexPaMQtbe6CzKHhb82MEUc4oGU3SfY/aN8Wm93JmTAM2VJIAvfp5xzZeOzirvO8IIB8LMg7sR03v1vBNLpnfkSai9QMGdJkBJdKw+itH10AAuTvpEOKS5iUp7hCnPHN6EA2j2fMnZR3Ry8XS5vvmNlfnQsKCqV3QM7KF7tprboWjrCoDGYkGI937T2VS+FJULkBwSVAHcc4HW6iUS9rKV+nknivltvsDPMUuYcqXSk7j41dP0J/zejaw0oKISwLC2w0HTnzjarjqCJA58zbDaES0sLe/M33J3O5hnJEDgwRLMEgicwtETPA0oxLqI1KkjxXe2eLqkyglBZcx78EjU+4D84fnXlHP+3VNVVC8qKdeRNszp8Q9dIzZnbxBWkhTic9xSpXNUEIFswAcfEVEX6E77xd8GwpEhKUJZz8SyLk8Tw2tFbo8Lny6mT3klaUhTlRHhfKpr6a6dIuEw/jfOOLrnK4QdTrfSKR6ZbHMYnBlbLBHnGQsRWTAGBt1MZC/qU/j+86ey78v2i5FTx+UTfxIP31/N4Vyl23Pv8AZolB68tG/c/aMFY3thnfA9fSPDUjT8EQAE8/Y/O35ygaYNh9/mIzsmgJMuaFHLz12EXTBaTJLFmKr34bfnOK/wBncKzKcjwjV/YfJ4uYEdXQUY95nH+qagH+msDnI1gco5wwmJgRaY6WJxoFW0EuaGUm40IsoHkdYVzaGbKOZJUtv6knLM89povooQ+EbvExNBiOouocSTNTlmMT+oJYj++VqOqYXYpTIzBKiUq1QXs3FLeFQux1PG8Nq7DZcwuQyhopJyqHnvCusw+aBlUlFQjgfCoc3uIyRxzCBgTnqUPHcKz1SUGxXl8QBGYaE8iA4PIDjFnEhCcomKB4J+FNuVyR7R6unCT4VzKc/pmpzp8jt6xMvDFzkgFUmY2hCilvZQjHpqe/EJnPRxI5tXLRlUmWgsAEkMGF7B0uB0423iGlxoTELP8A2/EzJSovoWCksATudYZycHWJaZYkkpSQbFK93sS25c20eJaWk7kHwLSC5IyEJtuBcB+sbwJnH+4mrcSlzBkmqZLt8DhKti5JOjvbeD6PAkIdkXfXQ/6eDtyiZUimUpKlJ5gMpIcblLM/UQ0lVaFMxJfglR+loyfiEZuMLmJJwyD/ALq0HmCU+pBPvFQpe0WWqmpUp0FXxFgxACSdSwJHyMdDraBE1KkrCmOvk1rbPx5wjldlEJCmlywDfxqZmsGCRb1jPoowIxMqzDnMcyKlwHhRiWFU5UFrly3fUgC/E8f2jJGGBDAVBYf+3KQV+Tlz7QThssmf8V28Pep8Q4kNYtpqCLwpXpnRuDxCvahHPcIUVKuhOUala/Cn0+I+gHODKLCyWUXUf1qH+xOiRzPvDCXRJSXUStWvi26DQddYMP1joARQv8TWVICRbfU7nq+sbmPAfzrHoEXMTAYnQYhSIlQIkkJlqidJgVETAxsSpOIzLGqDGxi5UX41R97KUkXUPEn+5JBF+enQxSyvX2szbftHQVKio9osOKSZifhPxcj9jHM+o6cuodex/E6f068IxRujFRJ4/wDiT7i0ZAaieKhycCMjibZ3tsUVSFpSrLqNi1uI5tffaIqKpWoOSksLHKxF2I10jIyHwBsMCGJsHPiHpkqXrbm726Q+wXA+8GZ2R+rfoBt1j2Mi9OgezaeoLW3PXWdstKJAQAlNgNvzeNweUZGR3AABgTzTEk5M9JgeYiPYyJJBFho1HGMjIzJN0x6RGRkSSeqHHThrAkzB5KtZaeo8J9oyMiS5p/gqR8K5qW/zk/7njYUM5Pw1M3zy7eUZGRMS8mYZVT/9pRHNP7xqmjnK+Keo9Ep+oMZGRRkyYLjdFkkqWFTFqDarIFyASwIBYXaFUvszdK0pSu75pmpy3QLAnK9ySXJ4C0ZGRJRMZok1iRYy7FR1ZwQQBZAAuQfLeDKfCvEmas+O2Zmy5mYkWcPwFoyMjUqM8wNoyMjIqXNlGPUxkZEkkoEbxkZFypImJUGPYyLEqSoMYpbR7GRcqRqVEEwWbY/L6x5GRcuJpnZ6WSSCocvD9Q8ZGRkA/T1fiIx+pt/Kf//Z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88" name="AutoShape 4" descr="data:image/jpeg;base64,/9j/4AAQSkZJRgABAQAAAQABAAD/2wCEAAkGBxQTEhQUExQWFRUWGRwaGRgYGBwYHBwaGhwYGRwdGhkcHyggGBwlHBgYITEhJSkrLi4uHB8zODMsNygtLisBCgoKDg0OGhAQGzIkICQsLCw4LSwsLCwsLywsLCwsLCwsLCwsLCwsLCwsLCwsLCwsLCwsLCwsLCwsLCwsLCwsLP/AABEIALcBEwMBIgACEQEDEQH/xAAbAAACAgMBAAAAAAAAAAAAAAAEBQMGAAIHAf/EAD8QAAECBAQDBgUCBAUDBQAAAAECEQADBCEFEjFBUWFxBhMigZGhMrHB0fBS4RQjQnIVYoKy8QczoiRDU1TC/8QAGgEAAgMBAQAAAAAAAAAAAAAAAwQAAQIFBv/EAC4RAAICAQQBAwMDBAMBAAAAAAECAAMRBBIhMUETIlEFMlIUobEjQmGBcZHhFf/aAAwDAQACEQMRAD8AayqNCR4mJiXOGYAAcY2mIT+kv5/KI++lp1Cidhr/AMDnHK/TtGw4JwJhV/yYGnTohqpq1G3hHL7wMKa/xKJ6mN+iMcw3pN8gQ+SoHV78njWomJSbq8h+0L6idNlmzlPO/uA/rGq6+WQXCkqba/lBFXaOIFqbD1zC6yTmQ4+Ehy9m68IpUyrWXCTlGm4JHPcdIOGIKBJzHKTdO0e1BRMFgR8/3gm3PMb02lCnc8QVEu1wCeMAqSYbBAzFJ9R9okFGFWaNTpGsGLqSoKTfxD38jF1wqQlQC0OQRvZi+/OE1LhQ1Zt7/vFg7OSmzgfDY+d/mLxnaIhqtOirle4xlSmiQynidKI3QiLnNgCpTaxpMkjXQ8oaTJNoiMxCBxPG34IC9oU4hq6y8ClSc3hylR5A+sCVWETQS6FAcr/Iwzosb7uYQWKFa20Nrg7b+0HVXiUDmIRq4vzGsK225MN+m+ZTlyFJN3QRxB+RjRNOc2ZRcb2f1izT6kXBdQ5t6W3j2VSCaCGI5AsW5PBtNeo4Mo0FBkdRGiW/wJKzyD+semjm5gUyifTXneLDSU4QGQk31c33uSbmJFKKbO/IBj6mGzdiL7okGHLUSciUqYb6P0Gv0MSKw3LLyhXi5i33ht/EgCwbqY0TM8zATqMHiVmVGvlKS6FpBUeYa+j3eJ8HosqCMoccw5/NIsM+hlLUVKQCTqdDwgaopUSxnSrK12NwTtz94ML1bib35GInxcJSnxoUlwWDXJHCBMMCPC6RmB+It5axcMNIqUlM2WLcDby3T6x6vs1K2zAcHH2gwbHBmd3gzQ0sRLpoapkMABsGHQRp3J4QKDzEdRh4N9DC+fh6uDxaVyuUCT8rMQfrC9tCNyeDNrYVlTmUH+Uv0MB1dJkDq8I2feLLOkjZSh+coQ4/LVnQ6swy2azF7+ekASkDzD0k2uE6iorTsT6GMgwUojIJhY3+lT5MvFRi2QBlbsN7wqViySolZWTvb0YR7Q4YZvdrXdCVeIaOli/P4svvFjThNOqwkp9/vDKIWESotqrX3DJMr3+Kyz8OvPX0gj+ODNaHaeztPtJSPNX3iVGAyP8A4Ue/3jXpNDHV1fBlZmVGYluEBz0u1nOkXuXhEoBu6QPKJJdChNwhIPEJEV6J+ZQ1yDoSkzuyqlJSoKAXulWnkRoRAqsAmSgT4X28X03jool8vaNjSg6geYBjezjiAGtsnJFYBPK2CXUb/Gje/GDP8DqA2ZCRpqtP0JjqIpU/pHoIExNCEJfInMTa3v8AnERlxtUkw6/ULWOOJRf8Mml0nKhG5d36bHzg+URLDA8mAAHp94Pmy/1GITSpLMXJ0HEmOY2ocniG9rffNUV/EOPT9oYJno7tUxNwlJJG9gTp5RkvDJSLrAUfb0384mRUIFglI6ACCV3Oe5h6UP2xdLxILQ4YW11fzhDVqU5ufWLJO7vZLdB9oWTJKSbGFLgwO6MUgLFCJKr9OP5whjhVaqWcsx8h/HvBkqmTpA1VL4DyisjbmEJB4jGsp3OZJcG78uXKAP4vI4bpxf8ALxLhU4jwquNuW8T4jSBYLM4jI5GRB5wcNAJXajLNSgrSCocWcHrbWHWF1s2apcualK7ulQDAo5/oUDbzDRzftXhM1SkzJaFLBTlIGqVJcpPmCfSLP2fkz0CWO8YpT/Me73+Hnwfk8MHaqBs9wJG9iuMYlprKDJ4kg9H0f5iAZVNeGcmp9IN/iZYSD3aSeg+0arZW7OIpZSQeIvlYcdwCOLwR/BSj4VJB5EPDClxGWqzBJ4HT1g8JHAR0Ka0Iyhi7ZU4MTyKJCAyEpSOQaNyjnDUpjwog+yY3RP8Aw7xqqQYbrl84i7rnE2SbooVL5QvrFcdOhEWRUofqiPKP1RRrzJulOX3fiuLcj82aEeJyMwGW5Fxz4j6+UdMEn8aFuNUalylD4rO2XgX1gZoHiaSwqwInM1ACxcHd7RkW9E1bD+STzy/cGPYr0jOr/wDQP4yx0FKWGYaAWdtmc8Sw94JIA0HrGS2bUv8AWNktzMNAYE409QviIxfLjtHvdx5NWlAKlqAA3NohlT1zGyUxWMS7aykHLKQZitP+EjxH2iuzMUrp5z+JAuyD4EgbEgFzroTt5AD6hF7M0is/2gmXmfi4TUIkBOYqBKiD8IvqNtB6iMxbG0yUulCpynbIgpccySWHzvpFCn5pSJqlSCpS28SVPkSgAuxupRUmK7T9plLXlBLEE9G48fzhAvXZgSmCIerTnOLMgkzreB9oxPz55S5BS3xlJCgX0Kdw1x0iHF6oKmBrhI6XP4PSKPh2KqWsS8wSVf1K0G7tvqLOIucrCpaUgqm5xq2Vn9FQtdqGZcGN/plrbMgkTiXyedrP11idJZWZWUkb5bjV7849qcqVJyMElOjNd/3gCdP8Z4G0K4PM2zDxNayvbWFyqkn4ve0GVUqBRSqNzbrC6OQY4oXEi7xSj8Oum3pBdLTKKmLn6Bn16RJTUh1dubxPWKABSCcx57DnqY0Wzy0onwsmVIy67wLJSJgJSqwLdSCxAH3aNMFW5ImBxqA5DHi41ED4nWhBaWAkEksm2t36neMAqZAjbsR3Q08tOwfmxPvp5Q1lrl6ZEnmw+cUZNeqGOGTlLLOw3g25QOBKNXzLMvCKdYcZknqW8n+8KKjB1SnyKzJJ315Q/pTlRqDa2j8Tz4RCmbmd2imwYBcgnErdLLUfEAYOkVDOD5wbNW1jptCqpLksIpAFmyN/MmmqVcgZgNeW94d9nsRMx0HZLg9CB9faKdOqlIcjbyb7QZ2dxz+ekzMoDtm0HiDXfZ2vyhjT2bbBzB6irKE/Ev7R5GqtIBxHEJchOaYpuAFyegjtEgTjkgcmHsICxCuRKTmWbcmfhpv5RzzGu1s6cookhTFwEoLEc1n9/WIMOw6cEpzTADcqDZ3JcalrBJb1hZ9Wi+Zquqy0ZQTqCMqgFC4NweIOkRrphtaKdLxOrlS0IlmUtKEtdKgotzdtIHl9tJ6C09CAeDFP/k5B3jS6qpujJbXZV9ymXQ0zaRslfGFuD9o5M+wISv8ASSPY6GGkxDwwCD1BqwbqCzcNSSS5HIG0ZE4B4RkTAm8zzu/xo9SB+H6RumPWEalQPEq5UtLolLmqOgSLf6joBHPsTkVc+YP4jPLSX1DAckjT089I6gIrHadxNB0GWxPm8J61yle4Qum063WgMeIloqGXKDIS3E6k9SYOqJiVMyQkDheAqOsTMB7tSVAWOUgsYJVLUElTEAb8/wAEcBmckgz0ICKvHiaqRmdNr/m8LpXZdDlsqX1KUfM2gaZXbXH3/Gg+lxIhwo9PN7QWsbRjME+WOYjxjstNT4kLCmv4bH0+z6xth/aKZSMifLJV/mDkW0Y2iyLmhXNor9bROpbqJe97ht9uP0gocHgzBP5Rie08qcLFKVC4GgflBlPMC5ZUL+K3myvvHNMdw3LcKbpFj7C1K5RXImlwoZkf6Sx15EFoarrG3cDFbR8CXynkPr+flokMtILEebW6Px5QOZ+nABz1P7D3geoqifo8JvtUwlYZpJiSrEp6wjFVch3HXeG0ischJI4Qtq6HLMdOjwF+RGk9vBhHeMkqFizQurg5eM7QV6aeSSos6kgern5QaZYWgKTcEfOMlGCh5EsAbEDlJt6/nGHmB09nO8KjILRYcPDJblaNI2ZLjheIROnhFgTo357wNLUo6RiJF3VrtyhhJmjLlLA8vy8Tbu5PEDux1zF65imvGq5qQAQEhJ0BD/McXvBc0gA+JLDr+e8V3FKxCAEqUxuyQHLObngNb9YKiHxzMq43e7iTrmoW6TY6AgWPLlCmto1FCkBs+id77WPPjG0uqZLpIUk6E3t+fKB8L7QhdSUql+KV4t2VlUAx9QXjaIS2R4hLcAYHmdR7M4dMkUkiTNVnmIQAou4e9gdSAGD8opXbTDKxcxSxKUUbFBzEJGwAuH10i64Fj8upBA8Kx8SCfccRDRUdvC2L3ODdVztbiclwCg7qW5Sy1ElThiGsAegh8ivPd92Ugjjv+aQ4x/DiCZiQ4PxDhz6QiKeEee1IsqtbPn+J6LTLW9KgeP5mneDjANVMSqykgg2IN4MbjEc2XaFw0bCfM37K4HTd6pRBJFwhRBSNNtX3uTvF4lpbSKRgAab1I3i4qVHodDYXr5nn9dQtVvt8wh+cZA78xGQ7E5skR7GyE8xGwRFzM0TFa/6hsqjWgqyqWQEnfUFTf6QfURacsUD/AKj4BOmSlzZalKIUDkOyNDl6WLcoHbkjiErIByZXcHVLlICUJLWcvc2a55M0XSgq0qkqBDO2pjn+ASZiZX82xc2I0DsIa/xhskeXSOFbkOeczsqFdQAMRlUYeklwsHiMobpAqqQhRzaD3iSinuGs76et+Wm53gqoW6Li4jA54MhynUHQS0Rz5wSQpWmh84Jz2uPYwg7T5loypB2fawIPzEarT3czL5bqCY1Old4kljlBU3Sw9yI17P1c6dOSkS0KTqVAXQNHCn8JcW1f1ZXQ0Se9QJzlKyUl1EG4IBfXUCOm9lMLlyZZSix1J3J2dhwEOjYiYHJgLQ27nqDU84upKjcAD9/aJUXUIIxmjdOZA8afcbj6xz3A8bWJqQpZUqbMIKS5yjxM3DQW4EQsKGfLfEItoTA+Zbp9pjbjb7e+0eV+KIQnxqAALkny/POKv24mEGQtJLpK3Z2DgcN9YX4Th5mqTMmuo/5i5630H7xFoXZ6jHg+IUuzvsA6huOTzVWykv8ACOA/UeBOwg7s7VTZKBLmBWRPwqKdtgd2EXXCKJIRmUABu1h5neGCilgciWHFr/XzaMm7K4xxIVUHHmKKKamZwf5jiOMMyghIbQ2Pz+QMCTqJCiShOUjTUB+Y+ogJWMd0e5nOgkWJ0PAhWhu28DRVJysw+7oyWpnqS7WSLD0f6xkmoc34fl4hnrzp5ixgWXLKC/51+cAPBwYymCssEusCA9iwe4s28c2xiQvEZ6plKnKlKQkhSmDKzEKAb+4couKqg5MouFBrc7WhfNoVUyf5J8a1AnMHBygsLfCPF7CHNLcEB+YrfVkyTCsBNPTiWpWZTkkswDtYQPIwuWmYud/WoMbnRgDbZwB6QSMQnEMpKRxZRPsw+cG4bMSUlx4gbvw4/SMGz3k57mgpCj/EGw5JlLROlq8SC55p/qB6h46bT1AWLF/3vHP6iehOwDk+g6W4w67UyJlPJk1EnNnCEghJZ/C5BDEHR2bjDmjsxkCK6pS2Ce5azFbxzCZY8SVZFE6beXCAabtPPElM5aUTEGxSglMxKgWIymxbi+l4TYrjwm1EkLcJWoJsbJSSA5OmpD9RtDGoCWrtIyYgurek/wBM8xgjCJ6wCkOk6EcPXlE6Oz042LDzi4yEBKQkBgAwHKMKYGPplU6I+qXbfEVYRgiZXiJBVty5wxXIBjQgx65h2qpa12qIjba1rbm7mn8NzjImBjILBwZKImQiIgsRt335+8SSEpTGkyWCLxD30e95xiSTnva7CRKX4AQgh22fccrNaEUiXZR5RfO2MwFCEbqVryAJP2ipgFP9L8wR9SPrHJ1NHuys6FF+FwZDh8svfaHCAA5LE8NWhHidetEpZly1OkFW3IbF7O/lAvY6SchnEKzLcDOrMcutn0BN+bCAtSFTcxhluLvgCPgsvc+kQTLsGcH88o9XTKN4EXjFNKUUzFhOUjYknrbz6CMD3cKI0WC8mAYnSZkli27ekH4Pj4SMsxXdqfeyT5mwhrWUoI8Ltq/H0hDXYSCTw3EYW3Bw0sqriWheIgJsQSYQI7MS5s3vEgo/zJIDcWtc7Qr/AMIXJdckgEDQhwfL6iMou2cwOFy1BrEi4g6ZPKxRkxwIRjtKQlMuYyykkpV/l2JAs5P+08YJ7M4eVHMdNv3gKVMVUMu/iJZ+ALD5fOOg4VQplIAbQesAsY/YI0rBEyezCpdKChIZgHJ0uw06XgeYsHcXLQxUBY5gwBDDm3A8vnA6qBPxC+9vtr6QJhnAEEhwSTPKeTA2P4cmbKNnUnxJ8oaIpCwIJMD1Li3ERSghpbt5E55TZ0Eqlhw10HfpwP7QLiXadBQtKFKTMDjKUl8zenu0WxFOHJDMzFh5XiqYrQSUd9NygrUQkKNy44Pu1vSGKVQn3jMq1yT7YvwPHZ/jGTvFapvZJu7m7jRozGMWrUoBUAx/rSLp31cgBuIO8D005ElTyJc1TjxggBJGli/xdIsGF1/w5goAixUki3A89oabap3hYA7vtzB+zM+bMkZ5zk5vCohiUsPUO94b0CixfmPL8EBdscRWmUlMoFSlKAOUXAbYe3J4I7P08wSEd8AFAM3ADR+fGFLa9wNg8nqFS3A2T2oSSw4fb/mOpVFKZ9CUarSgN/cgAi/NooNBSZpg4O58o6PgG/C0M6SvapaLam3cQB4nPuzuFyVlRqSUpawfIDqVORowYAcj0iLtyumNOiTIlnwrzBQDAD+q5uolx6DpDDtUoSFzrWS6wOY8XzvFFr6lZ8a2AOgHnZ/a0ESxgSmOjEdVUtRXZ/dOu9l8Wl1ElJQfEkBK0nUEDXmDcv8AvDcpjhfZLGpkmql5DculYay0tmb2cHaO2UlUmYhK0l0qAI6GOgjg8eYNM7cmbrRGuWNyOcRtG5qeFYj2PO6HCMi8SQIyy0eolxOiZG4mReJUiEsxndmJTMiNc+KMuV3HpJUpD7FfsJVv/I+sIpstjFvmS+8c/pUoeqZbfKFdTRQq45zDrwBKt3jTFp/yD3JB+kG4bKDM0a1VO00t+kfMwzpwwjl6gFrMR6kha8zSagXjkkykM2oWFJKipbWVdn+Ijp5XPl2EAHrwjUykasH47luPKwglD+lk/MxaN+JHLQUy0JFikBz0iBUpL3gmsqUpBcxXK7HUgHK6iz5RctxML7NzZhQTjiF1k9KUqzeUVWRTZiW4v1+zxt365rrmBg9k7cnO+sRNMewIHIkewMHK4GIWlCfdHXZaQcoG6Zi0+ebMPZUXLE6/JkToWc+W3zimYEVyiolPgUyib2UNFc+fJodYlPzrJ45R0DJhW49sPM2F94UwymxLMen/ADDigrS4vaK/RyQByv8AaGlKLE7C5PKFgWJwIZtuJaaOeki2+sL8XmhAJ2AgbDMQlzADLmJU42IL9PSFXaSrKk92NVFj/bv6/WGwx2ZbuJbMvgSq0VXNOZh8d3Gwcmz2315QVT4KiZqS/E7dfeG1FQBIEFij025wD1TGyoHXcVy+zKUqSXccxD+TSS0pZRGl30iaWFKsQ5A8PnA87DruSXGh1vzBjRbHPcESzHDGJq7BQlWamKbm6FOG5pVwvoY8p6WYfjZPIA/OHqZfLTlG65DoLv5W63FxBkvX+4ZgrKfgyPDpDaRcMABvHPcEoZ8irVmmZ6ZSVEZlOpK3BFj1NxruI6Pgs5BT4FA8W+ojpVupHtM57ow7EoX/AFRBSpTC6wlIBOrlj7ZvSOVYgTmYrJLXvYabbaR0/t/UoVUrzeLIcoAfUADbqoHTeOYYnLK5hCUEKJASkAb8h84sAeoYpbYbLAg8CEdmXVNMwBu7Sb8CpwPQZo7L2Jmf+jlOf1N0Ci3yjm1Ph/cyUSh8a2zAM6pithxDsHjqGEUfcyZcv9KQPPeJQ2+wsOuppwFYIPA/cxsoRGYxEyN3h6SaZoyPCI9i5JoNI1MYD1jxRiSp4YiXEsDT5qUtmUA5YO1zwiiZc8oVgTJieISr5oP+4HyjKynbaBKqaJa0TD8IOVf9ivCeusPZsvMgh3Iseou/mCDA9uciEz7f+JSsXpF5gtAdhcQmVVTg7yyGbfXpFtqOEIMTHi5M/o7wlcq9w1bHOIAa6br3TdVC8DqxWYSwQxdmzB/Z4DxIGYTmJA4DhCpWH8HB43HyhLcvU6KVFhmNcQmzLBfhHBJc+u0L1zPGkSfC5ZQFwRxPNoYYZPKv5cy9rHj6aFh7RLTYYET7aEWit23M3tA+7ua02GlZAFgIf02Dy0h1M/OC6MJQGcZjo/LUwLV1lyx6njAMkDLS/UZztWe1FXIl+E6Pex0gCqCQUrQQZa7W0B4cjyjVMsKLliI2mUDy1pTbMNLkcvTaIHHRkevaMyqYLjKpdQlIBaYpYWjM4s5Kg+hfbTaOg4jTLXTz5aGzLlqSH0cggdLxSMFoqRUzu56f5oVmDqIzHVwXcnTwu306JLqEukcYc1G3Kso6iiFhlSZzbs92dqzOAWhUtKSHWdAAf6OJZwG2OsdAFLnmrXxLDyDfSCTWZzlli+52HnueUaJJkrZXwnQ+8Z1D+sBmVUDWYxpqRheCU04PWIUz2uC43HCJU1o2vARQBNm4yeXKyx5Vj+pn4tGv8VyIjYVPC0EFeJgvmDCTeFvaXFP4WQqYEhRDBny682MHzpuU/m8KsdpUVMoy1EgG7g3caRaVIG5kLtiJcH7XJnzu4VLKZjE2IUlgHudtRtDdFUqWvMk5TtdvzeKngHZ1VNOUslKlFJSkIBBLkE5gSWYAaFom7TYvMpwhKkA5kKKDzGo0IfQsWd43bQC2KpK7CBl57j0uYJiphUTLW6ibZgsqzEEtoSVEW5bRBhNAJX80hRWqwHBOw45j67QV2axZNYZkucP5achBS6Sf6gGJIF06cIG7RyqlM/vJMuYZKGKFtYKFySRYsQzltDBAjsdh/wBxC1FrLWp2epfezfZ3KoT5wHeN4U65OZO69envFimS4XdmsZTVyEzRY6LTulQ1B8/Zoakx061CrgQKAAQNSWjJaoIWl4GWI1NTczI8gCbXoSSCbjkYyJmSHg8Y8J84r2I9rpMsES3mkWs+Uc8zXHR4oOOdsZs7wJmK8VsssZR5sSo8LnjGTaswGycDmdOxHGpEgPMmJB/SPEp+SU3MUesxY11YmUlBQgEXIdTI8Wbk7gdDFalYfPSVZErUpRBUrLlci+UPfI7vxa8HUGK1FMudMMgmdMP/AHFAlKUtolKbkvbUAWgTWqeMiaatyPtM6dUyQpJSdCGjXAsSYmVMLLQGv/Uj+k9RfqOgjlNX2rqZzjvilLsWZN2DiwcB94FkVy0TEzZaiZid1KNxqU9Dx2tFl8HiZFwVsETrddqTHOe3naIy5iZMogLA8SjtmYhNw2znyi5YZiiZ8pMxLsbEHVKtMpG17dbcIqHarsv3lSJxUO7WUhY3cWF+f2jBx23UZH+IRSy+8Sgm5UkKO9yH2/NILNE23tBFBLQgJSLAWHlHvaKWpUhfdvmbbViztu7PHIKh34+Z1VsKLFMyhY5x/Tf0vDpQT3qf7fkXPzjmuC4lMTUJQFqKVKIKSokZSC7g6EAP5RaRMWpTl0gJCWe7EAl/aDWUGocnMwtvrMAJaFETTlQdHgQ0xzMqxHGNcLqQ6Qm0OsRkfCvyMJv74YD0jiLJeHuba7NBtNLsQdfzSCJDANEimi1XOJmyzM55jGDiZOU6Xc2P519oDrMPmSwClc5gQW7xRGvCLp/D5llXOJF03AXjZvdW/wATS7cdRNhGOzLS5csk7OClLam503gquxCpmDKUpHMOr0DCDp1MUpzaEXt8oUVMybmcKJ5N+0TcuMzP3PwJtKxGplBykKA4Fj6Kt7wZK7YShZQUDu6VW8wCIgo8RW+VYBHv9m9oJq8ISQJiPb5fONrZKdB0wxCpXaqSoeFZPRJP0iZGOP8ABLWr/SR7qYQtwWqQlapRYKTcdCHh5mA0MFyTFyAPEGKpy9QEDrmV6aD1MBT8NIuFzH4Z1Mfe0M/43lEM6uSbDxHgL/8AEVsZupYcLI6dIT4mvZ+P7xHjVLKnoyTQ4BcbEHiDEEiUubMCQcqQfER6hD8dy2g6xZ6HCJSS7ZjzvDNWmfgk4gbLlEr+C9kWlKEk91wKrkk7lr2GnQRfMMoxKlIlp0SAI9khoJQYeSsLz5ibtuMDkYZLRMMxCQhSgysts3BxuRxgvLG8avBRMCeGA6+ply05pi0oHFRA+cIu0facIKpUpQzD4iA7chs+uthHKMRxLv56HUpTKzEq8RdJdgzsLNa0DNoBwJQbJwOZZ8Y7RPOXkljK9iqxNhdm31jIUA1GpTMJJJfKNy+45x7APWX5ErbZ+B/6/wDJmHdnFTPHUkl9JY4a+JXE8PeLjhmCoTLdAQgcAOmpBgRKw37RsmYw1t+ftHHbUFj7uviejTSLWuK+Jvkb8/BEM+X5GN0zOTxGtTvC5MbAiDF8KRNBzgBX6xqP25GKcaZaZhlqCisEMEhRccQBtpHQqu41ht2WlDx9E/8A6bzh/Q3MW2HqIfUdMpr3jgyudlsMqaYKmqA7tdlyVXURpmI4s1tdNCIsU9aDKLnPJLAKuVJc2C2Gx0Xv1eHS0QpqqFUtRXJa/wAUs/Cri3A+0dcrOMhxwYiqQuWf1DZQu/UDTrp8oYSapRFknzsPeI1LcvKGVQ+KQq3XKdR7jpDajkhaQofdjuHFnhQ6Vc7hGvWbbiVvEsOm2XLEskFynLr8ibbW84ilqEzMpwcxdxfUQdiaqtM0hKAZQP8ASlWbLq4ULP1HlC+ilGXMnIULFZWlTWKVnNbTTfrGNVUfShaX2uDG2HSkpuHh+mZmTleKErtImXNmIWGTLIBU/Fj8PQj3i0fxQAd4Q9J68FvMO9i2dQpU3KGNoUYt2iQhQlJLrUcpLOE/3HQHZtYQ45iU2atMuSvUtqAFG9s2rbWO0WKkw1PdpC0IcpGYJ+F2u3J4dr0oA3NF7XK4hWGK8ISdRvx6w0yuIRzEGUHd0jckAjq9lfOCMPxZK/hUC2rHTrwgD1EdzSsTyI0NK6Fp4iFEyUHYhzDeXUiFEmcCpX9xhexPaMQtbe6CzKHhb82MEUc4oGU3SfY/aN8Wm93JmTAM2VJIAvfp5xzZeOzirvO8IIB8LMg7sR03v1vBNLpnfkSai9QMGdJkBJdKw+itH10AAuTvpEOKS5iUp7hCnPHN6EA2j2fMnZR3Ry8XS5vvmNlfnQsKCqV3QM7KF7tprboWjrCoDGYkGI937T2VS+FJULkBwSVAHcc4HW6iUS9rKV+nknivltvsDPMUuYcqXSk7j41dP0J/zejaw0oKISwLC2w0HTnzjarjqCJA58zbDaES0sLe/M33J3O5hnJEDgwRLMEgicwtETPA0oxLqI1KkjxXe2eLqkyglBZcx78EjU+4D84fnXlHP+3VNVVC8qKdeRNszp8Q9dIzZnbxBWkhTic9xSpXNUEIFswAcfEVEX6E77xd8GwpEhKUJZz8SyLk8Tw2tFbo8Lny6mT3klaUhTlRHhfKpr6a6dIuEw/jfOOLrnK4QdTrfSKR6ZbHMYnBlbLBHnGQsRWTAGBt1MZC/qU/j+86ey78v2i5FTx+UTfxIP31/N4Vyl23Pv8AZolB68tG/c/aMFY3thnfA9fSPDUjT8EQAE8/Y/O35ygaYNh9/mIzsmgJMuaFHLz12EXTBaTJLFmKr34bfnOK/wBncKzKcjwjV/YfJ4uYEdXQUY95nH+qagH+msDnI1gco5wwmJgRaY6WJxoFW0EuaGUm40IsoHkdYVzaGbKOZJUtv6knLM89povooQ+EbvExNBiOouocSTNTlmMT+oJYj++VqOqYXYpTIzBKiUq1QXs3FLeFQux1PG8Nq7DZcwuQyhopJyqHnvCusw+aBlUlFQjgfCoc3uIyRxzCBgTnqUPHcKz1SUGxXl8QBGYaE8iA4PIDjFnEhCcomKB4J+FNuVyR7R6unCT4VzKc/pmpzp8jt6xMvDFzkgFUmY2hCilvZQjHpqe/EJnPRxI5tXLRlUmWgsAEkMGF7B0uB0423iGlxoTELP8A2/EzJSovoWCksATudYZycHWJaZYkkpSQbFK93sS25c20eJaWk7kHwLSC5IyEJtuBcB+sbwJnH+4mrcSlzBkmqZLt8DhKti5JOjvbeD6PAkIdkXfXQ/6eDtyiZUimUpKlJ5gMpIcblLM/UQ0lVaFMxJfglR+loyfiEZuMLmJJwyD/ALq0HmCU+pBPvFQpe0WWqmpUp0FXxFgxACSdSwJHyMdDraBE1KkrCmOvk1rbPx5wjldlEJCmlywDfxqZmsGCRb1jPoowIxMqzDnMcyKlwHhRiWFU5UFrly3fUgC/E8f2jJGGBDAVBYf+3KQV+Tlz7QThssmf8V28Pep8Q4kNYtpqCLwpXpnRuDxCvahHPcIUVKuhOUala/Cn0+I+gHODKLCyWUXUf1qH+xOiRzPvDCXRJSXUStWvi26DQddYMP1joARQv8TWVICRbfU7nq+sbmPAfzrHoEXMTAYnQYhSIlQIkkJlqidJgVETAxsSpOIzLGqDGxi5UX41R97KUkXUPEn+5JBF+enQxSyvX2szbftHQVKio9osOKSZifhPxcj9jHM+o6cuodex/E6f068IxRujFRJ4/wDiT7i0ZAaieKhycCMjibZ3tsUVSFpSrLqNi1uI5tffaIqKpWoOSksLHKxF2I10jIyHwBsMCGJsHPiHpkqXrbm726Q+wXA+8GZ2R+rfoBt1j2Mi9OgezaeoLW3PXWdstKJAQAlNgNvzeNweUZGR3AABgTzTEk5M9JgeYiPYyJJBFho1HGMjIzJN0x6RGRkSSeqHHThrAkzB5KtZaeo8J9oyMiS5p/gqR8K5qW/zk/7njYUM5Pw1M3zy7eUZGRMS8mYZVT/9pRHNP7xqmjnK+Keo9Ep+oMZGRRkyYLjdFkkqWFTFqDarIFyASwIBYXaFUvszdK0pSu75pmpy3QLAnK9ySXJ4C0ZGRJRMZok1iRYy7FR1ZwQQBZAAuQfLeDKfCvEmas+O2Zmy5mYkWcPwFoyMjUqM8wNoyMjIqXNlGPUxkZEkkoEbxkZFypImJUGPYyLEqSoMYpbR7GRcqRqVEEwWbY/L6x5GRcuJpnZ6WSSCocvD9Q8ZGRkA/T1fiIx+pt/Kf//Z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990" name="AutoShape 6" descr="data:image/jpeg;base64,/9j/4AAQSkZJRgABAQAAAQABAAD/2wCEAAkGBhQSERUUExQTFBQVGBoYFBYXGBcXGBgcGRcYGxccHBwcHCYeFx4jHRccHy8gIycqLCwsGB4xNTAqNSYrLCkBCQoKDgwOGg8PGiwkHyQsLCwsKSwsLCwpLCwsLCksLCwsLCwsLCwsLCwsLCwsLCwpLCwsLCwsLCwsLCwsLCwsKf/AABEIAMoA+QMBIgACEQEDEQH/xAAcAAAABwEBAAAAAAAAAAAAAAABAgMEBQYHAAj/xABEEAACAQIEBAMFBAcHBAEFAAABAhEAAwQSITEFBkFREyJhBzJxgZEUQqGxI1JiwdHh8BYzU3KCkvEVF5Oi0iRDVGOD/8QAGgEAAgMBAQAAAAAAAAAAAAAAAgMAAQQFBv/EAC4RAAICAQQBBAAFAwUAAAAAAAABAhEDBBIhMUEFEyJRMmFxkbEUocEjQoHR8f/aAAwDAQACEQMRAD8A1rNRZriaIGrYYxUGjRSOagN2BVMgsAKGBTE8RWYEt/lEj127dt6G9xFFElgBIEnuTA+GtUXQ7osU3s4oNOUgiYMHrRzcokCKmuBpEvQ56jIU3nnmi/gsRaYBjYdVUgKDBF0G4RO7ZBAE/enpV0wl/OitlK5gGytGYSJgx1qExnAftGJ8S+VuWUUeDaI0D6Znbueg7CfnNBug0A2AoEnYTaoWY0SaIbnxoAaJA2KKaMYpHNRQ9WSxfSuGn9CksxoGaqsgrXUgWrs9WDYqf62rqSBNDNSyxQCueky0UUvUILZaErSAuVwvVZVjgCukUj4td4lQuxV6DNRMwNHEVOCHTTrN8aaEinkUEw4OiKGI8zL6A/Ikj81n50dmqB4hxLI2ckKqAvcBiYXNqepXQxB1zelMeH8Vu4w5w5tWpICro3lAMu8aTm90fjQZc0cS5Gwwyn0WoN8aLisOHWGUNBBAI6jX+vjUTwPiLFzauFmbLntsy5C6zDAxElTHQSGGneRx3ErdkAuYmdOum/51ayRcd3gXLHKMtvkMLQZiseUhWHTXUHrodBTfikiy6mCCIDMQN9p6A9j1IG3U1jFLccOhOgadgWBI1HeCPjrSHFrZLZboY2jswEwf2tNhEg+tA5pxdDVBqSbDcCwORJz5piYACzGsRv2n0qVyUhgMF4dsLmzROsRuZp14dHjSjFITOW6TYRVo0UJT40bJRWAIhtT/AF8aHPQlKAp2q+CBZrvEoCPjQxRFAhqKTRstAUqiBc1DPx/CuZaJVooUA/OuArkoQKogXLRgaB6EVCAN86ITURjubMPbcrmZiphsikgEbidiRUhgcWl1A9tgynYj6EehHahjOLdJhuMkrYvFAopTJpQZaOxYQ/Ogo7pQRUssJ/Ghzf1NN72LVbiWy0O4YqO+WM0dyJpZT/UURA2envi1HsBO4/4pxI7/AImgkhkDEMBmUNhwWdbqlbZYmcxhgo7ksAQNpPSpLgHMyWUC3LYYZyCB70KEysJ0JldvQa1HNYGWFkFYKkGCpzeUiT0ih4lis9jDKQc5Dh/MDM3CQBB8ogHymIk95PHk98efB18D2y2+GSvF+c2uXLbYZWtm2znOzBixaARqsRoQRrvUVx/jt6+we60tAChTlUa9APXrqahcVjij5VB9NNBO1Ct4qcxIZokRPQdPWs++TSXj6GZNrd0aXy3jmRUS6CLrZNG0KkydQfdc5hoe221aDaMgH8RpsdfxFYzy1bvNNxV/RKM73GLBVyjNJbfYdP51YeH8/phwcOlt7zrncsWVFAABOrEk6R8Zrfp5td8IxZ1apGjg0W/dhSfQ1j7+1PGX7uS0LdhdZOXOQANTLGD20FXblHjL4jBnxHz37Llbh0BO7KYAESjaadOta45IydIyPG1yy1WLkqD6fu1pQmso5z9od7D3bduw6gm3N0EAqDcMqNdRC+aQROYU1wHtmvqoFyxacTAKlkJAG+uYVTyxTomxmu3D8aLWScX9rFy7k8BWsGSTOW4W1gaREde5Pw1PgPatfViLiJdAjN5WtMOvqNvSrWWJXts1Vv6+tCpqj4T2sYVh+kFy1p1AcfVdfwq3cP4jbvLmtulwaHykGNJ1jbemKSfQLix0BXRXTRvrRWCJsKBRRyKG2tS6KoDLQlaUy60F0wpOulC5VyWo2JtVb524g1tLSK5TxrqocgJuFcwzZI0BjvTrEc0Ir5GVg0gGMpgaa7gkCRIAJ1qqYnmhL5vW79pmNq4blk+61sAfo20g/IfOaz5M0HB0x+PHJSVojudrD2At2wrm2ZDo4Djyz5s3TMBPT5VN+zHGKVdUJyOquq7hWGlzWNBqsCfuntUNe5lfE2jY8BSWEMZJUT19O8bDTfaksBxE8Ot27dqCDeU3XJmADqsb5Tr8+tc3S5YqfLOlqcfwbXRrhFJg1SLHtOt5CXEibmq6HKrHL5T1Kwd+vSo7lPnc5bwv5hmdnUgTlzCRAkkDrGsd67HuRRyNjZoWJxSorMxgKCT10Anbf5VAYrnK0BZKQy3gxU7e6sx6mYUidCaofFuM4lLDAm60jzO+cGSGE6AdDVQw+OZGtS0qjABNQsEy0a6E94/ml6mL/CG8TXZd+auaLjY7DG0Lim3BKt4eUm4IkRMCCfe+Mb1Ocsc2qbl63cZsxvgKGg5QyCZeYbVaoKMMxuZPMbsCGMgQQpBmSwI3PYSDUaz+HdJlmzEZSY0g6g/x9aGOWS5K2+DVOI85eE125oUtwDB/bAIPruR86t329O7/AO2sM4nxBnhG6gE6TO8HePuxtp69Fv7Y3O4+r/8AyolnYcYcF9u8q5R5bLaDrlGsdAHJb+dUvjAS3iCjJ5lRjBkAFU8o03knv2rab2BeDofhpWScR5cd8Zea6SioGa4za5dYk6jqenRdO1JemjuVfmPwzq2U29ccGLiw3kYSCJBgz/XelzcGX0WCddp1/fXcexjYi4bjyS0R0OVYC7eg19SajbNn9JG6kkEHuF0rNsi+vBolJl64HxN8Xgvs+e4bSmCANYzSoJAkr6enpSmK5PDsDLhiAIy7kDKDt2APxpjyXxE2MVbjKEvBUcbQfun07fWtexPCrpuALaDIInOQuuswQTpVU5cqT/kTJUzK8Hy2LWYKTJ3JiQJgD5GprgN65h7rOIYXFCsCco8jSrTGhALDbqO1agnBkyybKAkeZRrP+rqPiKh8XyzZ1/8Ap3XsVdTMntPzoniyQe6MuQN1qmZPjfZ3ir7tcFy1dZiSZdQdNBv8hGmgpq/szx2kW7Zgf4luT3+9WrNyZOqM6+jCDr6qenwpvd5UxIPlOaRuH9fWDVbsiXMb/RkpfZm2B9neLWXayDlEhVdGYkbCA1QvEeH4u258WxcQ6Schj01Gh/4rXbvLmKbedPUTv360mOTcVM6T/n1/Oqc5LnYyflZReAcnX74Y+EzMBBBhcoYGfeiT37UzbgOMwulzD3FykhWyuJAMAhlkGtrw74zwmRggfIRbeZOb7sx+feKZ8pczEnwMQYuahWJ1JU6qRvmGp76EdNXximub5C2uSbXgzHDcwXwIW5etldD520nUaHea1fgnFVxFi3dUaMNRvDDRhPoQaLzVf4esDFC2CwkHK2c/AqMx32+PrUbyrxLD5Da4fftmGLG1ezLcBO+kSYAjQEafGm4W4tq7E5IppcFjIPY/jXF8okyANzr/AApndxmPG1m2w9HB+HY/hUb/AGxxAuFGtkMvvALMaddPnEzRvUpdpgLExbE864ZNA5ZtoCsNSdpI0prd5ma6GQIUkbjMDvoAYEHT5Ue7zRf/AFyNY1WBoJInKPSoDj/NF5vI5OnmV+kntA6R8f35dRqLi0h+PGk7Y1xtzzZGP3l8zAkkGBBgGNBvGs70hjb6pZZHCM7SEzAMqwenrGbbtTx8L4lsXfF8wiIOjZdY12J067ttpVW49fJeP1dzII1J67CJaf8ANXPj8jW/iO04iiJlRgEBJE76dZ66zrE0xx1lbtolTrEgg9aZXOFudCYUT3JjYDbWlrDMhyqoYyqhcpMksoUQN99vWoo07TGuTa+Qrh+C4nL5bF4ghTOQmQd+nrU5wzlq7buh2tZRp5mUwGBXp3gmrItzisS1tbaqNvDtiBH7U/nUCnOZaRfusTMD3R6iMqyNY1p+oypQpJ2ZsGPdIsPGMUHsS621EKqsogsGSCCIGk/d192si5nwZR1yIyp5SBrAMZoHwJj5VcMfxy07qzO7/qjXQbTJWB8QOtOkxNkkkYjw1aM4lmEaDQd/T6RWPHqHHJulF8qjo5tNux1Du7KVgLzC1bbXMt1SR1gkzpvGtR2KXQ9CT1kHoJ/D8a3vh/JiXkW4mKYqw0azAUiddZOunal8X7PVuCGxF8g6EMQwjaII2rrrc10cZxPPVrFHMASDACgA7RMfmfrTn7AfX6itnxXsrTLBvT2z2rba/EjXSkP+2Nr9Zf8AxWKijL6KSryaNdkbfnWNe1rHhLvgoCGvBWvnuFJKAfEiT/lX1rZcVCqXYgKoLMegA1J+lYPzPxP7XiHusNCYRT91R7o9NNfiTVanULHGvs6fpvp89ZNpcJFPxDDNsNhHy1rsHZJymPvE/lUk/DlJ6jX9386kOF8tZwT4jKACYC9vXpXP/qIpcM6Gb0nPjVtKv1IrhuHa5cW2gOZmAURP3o6a16gsJCgHUgAE9yNzWOezHCrZ4gqjUlHWTudM37q2it2lalFyRzNbp56eahP6v9wIoptCj11ajFQXIO1Dlot25lBJ6VwujTXfaoQMUohtUk2NAuFCQNAR9SD+Vd/1G2QSHUxvBFVuRVELzgGTA4kozKy2bhVlkMCEJBB7yK8/cJx4tXLd0GHRw8mSZUgnXWJgz6GvQPFucMPb0NwH9keYn6V515iwoTGOlnN4bsWtLscrMdI9DI+AFKyNOqZIcM1rg73jcvXL6q1y47BFcZlW2sZIOsAzOgg+Wsu5/RbPET4UqJDeUZCpmDljaI9NzpUpwTmHGYVSmYwJyo0MF/gNO8fSo3EcVOJxqsAj3JlrrKcmh1gA+YdJHyjegwzeLJu8GrKk4c8M2vl7jt7E4e2fNbZkQu5UyCR5goOk76kQOxOlWE4YWrLZRGWXndpGpLHdiep6yaiOG854MIqp5AAAFCZVGnTpFSF7mXDvaIF1RMA9DBIn8Jp/uwlymjGkyXeyGBBUEHcEA1FcT5XtXrZQKtsmCrqqypBBGh0O0fAmi4vnLDoBDFyRPkEx8SSAKa2OfLLZpzLlMDytqMoM7abx8qXLJj6bQdMzLj/CEwGNZGe4bIXOToGfNbbTQQDnAANVK1jC3meGImQBGaBpPzjSrf7VuMW8Q4NvWEEkyNQXy/gZj0FUi20fj1+VZJVzQ9LpsXHGmiCvpofSpzgK28Xew+GI8LxHLNe0d2YKSgEwFWR012qv2V8xn8p2pTB3jae2yaOhDW2jZ1OZfrEUMVFNOg23JUXbmrDYnAsbBxJu22SQP0gkEkQy5/TpNVc8WR7RtPh7RIJy3BKsOvvAS3wJracfhMNxCxau3UzAqrIZYEBgGIkEGJ3msD4qQb1xrMpbLtlHveWTl3p88W12IUlVFr5dwmF+yvdxC52t6BAZjbLpPmJnfb6VAtfLExbYAk5Qxny9JMa/8VH4vxBk8xM7wBsI7fH8avXs9wviXrAKSgBPWJWdd9YOvxis2x2q5t/sbMXzi7dUrHPs152s4K1dTFG4pe5mRQrMu3mg7Ak/lVywftTwdzNJuKBsSjHMOphQSuumutWDC2ERcoGkkmddSxY7+p/KksVwqy481i2fjbU/uroJNLhmCUrdkPivaVw8iDfIj/8AXcn5+Wm3/c3h3+M//jf+FKtyXgw2cW/DOvmRnQj1mY/Cg/s1h/8A8vEf+dP/AIVacvLRSaZNc3W2bDlFMZyAfUfq/P8Aqdqx3iXByjEAEHsf6/Hb16Vtlridu6MsqwPaDPXpWf8AMPNVj7U1oWmvKhIdpGjA7LocxHc6mAJ0k49VpnN70zr+m+pPStxS4ZQ/AI6H6VOcFtHw200G/wBTruO47/CpVPsd3Wblv0ZcxmYAgZ/6mlbeIwSLAuliZlQvyGsLHxHauX7GT6/ujv5/WMOXHt8jDk6V4jZboXInT7yEfnW0TWX8M4hYW6lwWbgCGQSYMgjpOogzvrFH4z7V2zFMPh7rETDXFNpTHUDViOvSutoIva4/med9V1cdRkjOK6VfyaVcugCTTPEcYRRJMDudqxrH8+4+5MMLY7IgP/sxP4UHAOXcRxIOHvLmXKR43iOD+sQAMojTQdSK6vtbfxHF9xvhGmYvnTDny50edMoMk/T51E3Oa7BZWa5cUqCB5lkSY0JIjaKX4R7JsIltReDXX+8QzW0nqAqkafEk1L3uUba22t4dUtI5l0y+V+4PUD4daRkUe4jY35KavOAZ8yA3FMiGJO7EGDsfTpTexg8TipE5EGsagakxp16b1oOG5ZsJbyG1bWdJGp+TMJ3rhwtbd0ZfKrqFmSTmWYJJncH8BWaeOUnbDjwVHE+zq5lXKwJnzExA6+UDU66esVjnM7ZcQWlWRGNtHWcpZTLkbSJMT6VsvtT56+z21wtjW/fHm1jJb1BOmoLagegY9qofCOC2sZbv2bjC2SEWzcYAIjpmIUdACNIHQ6axQZNmN3RcU2UIcQk5cxyaEjaesE7x1ipLgzF8RbRPfZlUa/rsF+mtR/H+A3MHiDh7mXxFymVJK+ZZESAToadcp4tcPi8PdukMq3EZgNIA2PyJB9Yo9sZEtm24T2cOQSby9dkPbTqKRwfKlsXFW9ftjzlSqnzEhTpr6xsDWhYa9NsEQdNI69t+/wC+qVh+WsRiMQcUQtg5ycjqSQRABEHfTfrS8mKMWtsbLgru2Th5IsAaZxtpPb5VF4LkhXVc5dQDDLJE5dND2JB+RNXRJgTvGtCTT/Yh9A7mYT7SeA+BfTKQ1m6QEMhiuQKrq3rOs+veaquPw4VtBppuPWrxzXyuuGLtnW5admyznBRiZ84EysD3hqcoiqinCjoCSJAI1lTI0gztv9Kx5WoPng2afHLP8Ycsb4Oxnk7fWhe15BrsRrOxB9fUUNu1cykK4ECIy+vz1qX5TwiLi7K32VrZc584XJ7rHWRBExv1paackrND0eVQcmuETnC+akHCXtZwL36VbamZgsYMxA0Y9elZ8UERK/h61rPtGuYKzw8+DZw2a6yrbdFSQQczEEDoB/7Csptgsus7jaNte1aczrhnJ3pMUusIBkEgGIkzp6fCrLyNfxrh7eFK2tBmdioK5tDlOVmAJWdOw2qm2nchoLALHSRqe/Q1pvs1t+Fav3HktnQf6ZIGnadaHGldMt5FXBI8P5QxiKUGPyKSTC+I3mYksScykkk706vcj3nEHFudpJV/wm4RU/42oHefw1pRca3Q940rZ7MPIr3GVgezbTXEu3/80177sfyov/bhf8e5/wCO3Vou8QOxy/1/zRfGH7f1H8KntQXgim2VTiXMSXbw8BFteYqLi+V21gGfdUHpofjUDfwllTOktLZp1mSDJ6+bv3onKHKuMxDZlCeGpAL3CSBBBhY8xIjpVw4rybZth7j3byqi3HyplGh8xVcwMSRp6k0iXaZojwUZONG1oGDKD94TrA2Ig9NqTt3UuAtOrbyI3aajii59c2XXQxI36gDX+FOrvCQqZ7RnWcrExAG0xI/nS1CK5Q1N+R9bKhQJXQ6adz/Kk+IXLZUZtRMggkbnpUXYxMILjLcCGRMEAlYzQdpUkSJpCwz3mGUMfiRp6DXWiUa5Bc74JqykqqMbhYgEFSDnDGQd5B0g/CnnDuJ3sDcNyy5DMCGRxnBE6SpI1HcHqe9H4QpDxchiEBBG0BdBp1GWnHF7trLDCZ2gxt69Nq0x1j6krQn+nVWmT+C9rWUD7RZYd3t+nXI+w+DGrVwnnnC4iMl5Mx+45yP8IY6/Kax7/p9zyuJy3BIAYGdYIj0P5ioXiWKW2YdWM+ijr6CtqjjmvizPulHs9J32lT06j5a0qpDCvL2C5yxFozavXbQHZiRr3GgO3UVfeT/a5iLl1bd5FvhmAL20Ntrc6SRswn4daU8f0MUvsZ8/cj4m3iLmLuEXgxJLqIyAjKJQmQoGggsO561cOE8FtPgDZVFllhhsQ24knUEHzT1qA9sfMh8mGQkZoa6NjAPkHwkT8hUFyXzU4upa83iaBCBmDzrlYSJ9Dv2rl6vFN04G7SzxyuMnT8P/AAUnmXBut22HZmbw2WSdfJddR8gIqNRDPXeO/u6/wq/e0zDIUtulkWWtO4uLrr4hBkKQCAGWIA0zCqryytp76JcAZGIDEtlA1kmZA+Xwooz/ANPd9FZoNZWnxf8Ak2X2Nc0G/hPBczcwxCGdyh9w/KCv+kVor41VGsj5VTeUeV7OFxN25KeJf6AkyJkQOk6H10q1cWxWS2TIXYA9idB8dTWnHkUoKTM84OMtqIrifNBDZbYGwIJ9T2qr47nxyShU+UkDdSY6jXUEajaQZqocw8w3LPEL7WnLDOM6uSyscgDD0gyBEQKb43iQxL+NOWVRXQmSWAiQxE6wNay5tXS+HB2dL6U7UsyuLX6UTvGL7X7Lg+UwOmupqe4dwzDYnCYUPbXN4WRn84IKEyPIQTrmIk9ai+TMJ9pvFegVixA0PlhQfgSPpT3ivND21ZTbu2csa2SA0qxXyk6AEGI3AO/WpjzPJHfkXfBl1mnWmy7MTryGxPIWGNxFXOqlWJJuQGIKhdYOsE6fOmGN9n1hLoE3FVbcvFzMSWYhSGjQCO1V1ueWa4Q5vWhlMtdl2zFo0ygHSD7xaNe9S/BuY86XACLiyJeCpUKMxiABrr0qJwi/lERLNlcfxFa5n4cFvm1ac3VVVLG4EJk6nKQACNQJ7zUVnCjK6RvqCV/OfwqY5lS7fuokFlt+IVKZdnVSgnSY8o20g0rh+FA27a5WtsqqHYFmDae8ysWUEjtFLyV3/b/wCPtNVNNP77/n/sjMHbVbWUMVU3VJnUnQRsYYfLttrVk4NxEWA6tJF2NFHmGrFTrEdBOv41DY7DXAg8EMRBBOQFSVjKQVHXPEfsGn9rHPZ8RYMs6KNZ0MsI+aigV9guGNdX+xYsRzPaZkcsyiyc+oPvZWBEg6mDtT21ztYEg3YYaMCraa6/dNVzGccLBZVWIdYBytqytE6a7d+m1Hs47Ds6+Nh8NkJ8zQC8KJJaOvy2rTjyS+xTivom8XzHZa7aIujylmIOY/cYDpH63rt60r/a+x/ip9G/hSdm1gHGS0lgtoQMoGhYBtYnY+v51L/wBmcN/gr9afcr4oHaiq8v8AG72CvIdcjkB1MQwgGfjDb/LvVp9o3EkODIDiWZdiNVzifl5Rr61nmPwZurnRjChZhpU+VQwn7oJ1760pe4V4wDObrad4XTQEKNPzOpJJJNIU/iOacmRuOyI5BKmDGhj46b07wfE/LHTbzaHU7a0p9iRDIXzDXMQZ0iNad2bquNhoQD06TVeBqtDzg2JNlnuW7h8Jz+ntfcbYAn9UxoSNx0NSnMHI6G0b1gL+spTQFTrBjQHLrPyqv2nFllOUG3I8VJ0InU6a6emtbHwi3YTDr4GXwYLJl8wIOunU03FfKfQma5Miu8CxFzIRmJhg5ZoiSkT1OzVZuBclWg1lrpRlQPNvcMGmJ7QSD9an+L4nDXElhftno4RrZB31zgD61U8bzpgbCMmfEO+WFYeE0GTBhXjQkaHtUWKUWnQO4t2C5JwSiIZ9SRmuMYmJAAIA90fQTVK9qHDsLaTOiKCuVMmwY9IB7A6sOwmq9jefMVcst4JyrnKhwn6UggRJllU77a6DWonBWbl5rQuC9cJaEV2J95gCSYJgbn0FbsCinufAjJJtUJcD5SOLlLSuJIOaRlBggDMYESdpnTStX5Q9nOHwAz3GN2/pLZioBGsKs/DUzPptTDhlm1g7FxLdxfFZgzEjKIBIVViTpqZJ3NIcS443hsSS5UECF8x10gbmew70jJqILK1fAxRe0zr2mcwC7xK9lChbZCTqcxUQTM95Gn6oqzezTlQsbONdkVCzMiQczZcyDWYAzfGYqh4LgN3EXc1xXUu5NwkFYzNJIkRO+3atIt4xktKiFgiBVUdgBpt270meeMO+Qo4t3RZPaRhPtnD/ANGp8S04YLsSBKuB3kEGOsCsU4WLVvF21xAbw84DqN46fiR8q0jF8TuMrpmOUgd++v5fgaz3nq0A6NKlmQK6zqCNp103jXtQRzKbqi3ja5suPEudmF8LhWW3bs5fDgSCVIkHusjLA6fWtCwvMYxti1dRHNxQfEtIVYqx2BJIgeWQTGh1rBMJY8MusglALgAYEEdh+frpTzDLdYEl3UHZVMbg7xvufrS5fC03wzVB3TXaLNi+UMRee458GWLOYvIxks2mk9QdTpt6w04ZwNlDM4YBW206SD8qZpirNtQiAgyGA6lhr8z8e1W84B1t22zSQQ90MTroZ1+J1mdBWDJJJV1Z0cHq2SfceiR5Kx3gYtQfdceGdYAzEFSQB3AE+tX+/wAAW4Wb3ST26xv/AF2rJeMFg2e2DoULifdXMqk/AFhrW0cNvl7CMZkoJ7zGv41t0DahT/4EepShmayx/RkPiOSMPcWLttLnYsCY69+/aKb2+XMHhVYeGuupC6fhO9U3mfjmMtXcpFxAxbIGUt5dgcwMH5VP8p2bd62S9y4zgQ0ZQoPZYk6eum+lbllU3t8/ocaqIji2JW3eJXIw8OMkKgBUsEnTykLcBnWclTl/nqwVWbZVWJDrKFlGXUwrb69e1P8AE8nWHU5UliCMzEmZ6nvB27RpTC37PtFBCjKoBKsYY9TET+XSlSjlXEaDTsrdvjwlkyApnBVzIYARuNtcon/M1R/E8YvvbiQVWBmMaHXuupHTU96ujezcM394yD0hvxIpdvZnYiPEvHbWUkHuPLpppFZVp81ttoapozPiTJbFpspCuAzEQTOUg7j9s6DbWkkxYNoZVhQ25JmGzAdAR06dTWjr7Ml0W44u257ZWGnTUz2p5xTkOwLLLZtqrZTB3JP3ZPWCB9TUWCbXKJuXgyx0KMXBOjT5SdII+vbann/c2/8A4Lfh/Cp9jaVr6m0B4bTqrAgHuBuRMfIfCp37VY/wbP8AtH8KdjW3hsF8jLB+zQ2yLTXSVaWLBDE+UEGTA2Ea661cLfKmHFtU8NIA6LB+sz+NU5vafiCDlwgnoSx/GAaYYr2l44bWbYHqG6DvWqOGUeosW8q+yW5o5IZFe5ZhlCsxVmysI1OUxB26kVj39o32hgO4AE6dzVq5j5uxmIsm3duIlt4DKqnXrBIGo0qiXMJaB9+T6KY/Oien+0RZiTfmJyuVbcEggMWBiVjvr/IU64fxPFpZFkXstvMzFZYaka9QOnwpFbISyHBLCA0AjQksh2mNgINO7/B3cW8gZS9ssSdACCdCcuh0H16UcPahzICTlPhHIBrmYk69fSlmszbBQAMbmXUTGgyz2kn8qLw7hTKym6y6NMCTmAMTPxmpizCKQAssdweuQQfXalZ9ckqxkhgf+4gsNZu+a3clAhUkhTrmB0kepET1NSi38qKqxoIYgwTozE/A9qctdUWnE6tEajpH8KZFoJiYM7iekVys2qnk7NEYqHQjZvkkA5gGKzrvB/dJ+VTAYh4JaF3adtJJ/wDYVFBgq9JB/rWlPtimyU0LHMx17KMv5flSFJvwNUg//Upbe2T3YQfy/KlxxGANF1317CoXB8Oe9cFtASxJjUR9ToKtNj2fYmNTaB3Iknr6LT1hlLpE9xIInEBrp0iN+kT8ZNVS7wizJzW3aDAl2269ZO9XNuRMUD9w9/fj5eWou7yxii2UWLjEyQQCAQNJkwInvTFjyQB3RZU8RZUNmYDzGWJBPlAnL67bfwo68XVWWAplonY79PqKdcI4GuOxS2GdkH7K5iYBzdQFAjc9+s1YObeSsLg8Oty0JZGyXJLGcxlTBBE+ugj6VJRUl8huN7eirXALmKt7gG4o0O2wPp1q5NjL1o5HBeRlBHWZ1MnT11qo8sYc38UsEBbY8RtOzAAD4n9/pV84pEKdIL6/7W/fH41jzy2uMQ/LoU4LhzdGItiLj3LDoRsBLqG1MaKAPXc1c+ReYHxOGHkKPaC27hcES4Bzx3iB21NZ3wDifg4vMBsA0dwdHHzE1r3B+GW7S5kCy8EsPvdR+Fb9HLcv0FZX8aFMbwi3ejxBmjUDp/OhwvCbdsQigDsNqeV1dCzNtQULG1cQe8UauqiUFdT0MVyJHUmjUQb7/KoSg9EvWQylWEgiDSeGvzInUEz9SB+VKq00KaZZDLybhfFNw2wzEGcxLAzG4O/u6TtrFSH/AEmz/h2/9q/wp3XVdIhhr8TtIuobKB2O09Kbjj+HaZW51+65G/8AKpfiPI2PFw/Z1yrvJdBJnYTJ+sdNaj8R7MeJ3bYuOVLR/dm4M4+A9wH0muk8i8MxKDZAcYXxy3hZ8g1ggjXQGCfyqGwXCM11FaQDud41I6fD8qt9zgl/DWstyxeWCQSyGDJBnMkrGh60wLeWAoG+0/L6a1y9RqpJtJGiGPgecP4bbso2aGhsswZgywMdtZqXt41WtjYE9BtpIPy61AXL8gouZmYggDXWI267jT0qftcFIzAYLG3RH3oQbemuvbU1z1jnmdtmjco8Br9jO4ywACQAIj39Z+Rk/CozFoQQAGMCfd9IH8a0Dl3lO0wzXMM9ojVQ5nU7+XMZ+Y6Vc7eFUCMoA7Rp9KZDS/bI5/R58sOZWYksIEby0fOpZeUMRevFLKCD5tXCwJEZh7y6HTTWttbBod1UxtIFHWwo2AHwEU1aaK7BtlK5V9naWVY4hEuO0gTDBQe06A+tS1nkfCgz4NvTrlEk9+3fYdasVdWiMVFUiiLtctYcf/Ztn4qp6k9u5P1qQtYZVEKoAGwAApSuoiUFyiqj7QmxF3Dth8Koz3BFxi2UKkeYT+sw006E96t5qh+0zmE4fwUtmLjku57InT5sf/U0UMcsj2R8lOSjyzC/tV/AXs2U22KsIYEGAOmxGsMNtQKV4n7QMRftXUcoVvEF4QA+UCAD0Gi+pyjWrPxPiyY61lxESJi5oWGuoWB1/dTDjns8tLh/Gw+IFzNGS3pmgwDm1BU6MdtlpU9PKD+SCjlTRDcj8RKYy2BoHGQ/MSPxAq/8SxZPh7+8J0+NVfl7k23aNu9fxKJDKyWwPM2unykEfvqw8TuiQYA8w0k1yNdDbOLNON2iPuAjEg9z2I0/o1s/JmMz4ZQSCU8p+G6/gfwrLcdZ81pgDpO20aR++r5yPdId11ggfAEbfv8ApQaTLWRL74JkjcbLpXUFAxrumRsNNEL0UtTdsQJidYmr6FuQ6L0yw9yHYk6nKPmCw0+RFJYnFgIdfTvqdKZ3uLKrqCfePz90HQfED60GRqKtlxnbolrJAJP65j6D/mlbJGu2+lRrNBTMQNevck6U5wzGTMb9PhpSk1aDtj+uogajZqeSwMtDFDXVCwIpji+A4e7/AHliy/8AmRT+MTT+gNQgww3BbNs/o7VtPVUVfyFPFsilK6rsqgAKGurqos6urqAmoQGuIohvDuKJ9pFXTBckHe4BTLFcQIkKBPrQ3AjnUT660ldwxA3jt1/4okl5Acm+hi+MusNWj4ade+9ZBzRxXxb126CWHmVJ18qyB8iZb/VWucXwb/Z7nhKXbKRE5dxGhg6wT0+R2OSYrhqMGQsVMZQt79G6nt4gGR/9UGn4dVDTzua8dgvHKa4Ktg28pXTSKSx48oOkjfXvvUyeAPbY/o8QBrByB1/3KYNGbl94Mo4U7tci0oMR94yflW167T7Lcl+6A9md9EVgDmSDJ+e2uhHarEuLa4gzqeusRJGhI7/Km/D+BImucPtpZtEjTbz3IWfVQfSpG7wi5BdwtlEUybrETI8ozNBZjEAKAOw1riep58eqxpY07j56/k6Oig8WS59MTfFkgKTmUAQdj8P51eORcZGJTci6jKSepXzIPiIYVn2DtPck21d8sybYLRA+EfLerDyfg7vjredLtpbRBQOAGcmZkbhY+s+lcTTaXK8sZRXTO1qsuCGKUW1yjZiaSbEgdRUGvHnchVTU7Ab0d+DXWEliNdtD/Ka9L7aX4meWc2+iUxGPVdyJpiSHnWNyPWdR/XpQ4XgXW5J6nzST9BUmmBRdlA+VBJR6RcYyfLI+/wAMzITP7Q6baiqnfF+5fsjwHK22bzgGJyMq67QdvQxWhEUAQCk5Ib+xsUkUyyMYFX9ExGYeJIBaAT7qkiehp9cXEh1YIfD1ZgQC+afRoiAPWasqLFGpfsxqmENsLiMw1VlIicw7idDs3xFLUaKL4dPBpiXia/upYPXZB2oYq7Ik0cDQ11dVBHV1dXVCHV1dQGoUIX7JbZiPhTRsGy6gk/160tf4gq7yPlNIrxRN9foaNWhboAltPLHypbC253+nalPtid/zo64lYmdKtt/REl9igT6UDWwd6NbcESNjRqAOiJxGEur/AHZkdtqhm5WVmYsAGY5mJ1zdyZP5dtqt9FKA71G7VMuNx6Mg4/hMNhbnh+DiWZif7uy+UgfqaQwnsZjtNMeDcUwNy+llVxGe4SPOtsBTqdfOW6RHWa2wWwNoFR2K5cw926t65ZttdT3LhUZhvGu53O9AoRuy3KTKFxzhF4qVw93wwVhnCq1wx+0GGTt5QDpvVZ5d9nTC+z4wrftnQDMytMghsxIIjtOs1stzhKRHhrHfUH+NRGI5Wj3B36/kYp8Y4zPOWTyRXC+A2bKlbQCrJO5JlvUmTt+FSeG4Zrp/X8aVwHACjAspO33hp61M2uHwZJ+EaAUcppdAqLfYngeHLbGYxPenj3gK7wKE2RFJbt2x6TSpBftIo3i0VrPakfsbTuIq+AbkOQ1HFFtpAijUIxcHV1dQE1RZxaieJQNcFBnFXQFi1BQUAqgg8100m3ShaoVYbMKAOO4pNtqACrorcKOfnXE0VaUFTonY0uYQk7/lSf8A03uxj5VIV1XuZNqGqcPUbyaVXDKOlK11VbCpAAUNdXVRZ1dXV1Qh1dXV1Qh1BFDXVCHUGWhrqhDq6urqhAIrpoaKahAr3I6E0RcVrEEHtSkUZRU4B5GxxDA6qflSV4F9mj0Ip8RQZR2okynFkebLDsaUj1FPCKJFW2Uon//Z"/>
          <p:cNvSpPr>
            <a:spLocks noChangeAspect="1" noChangeArrowheads="1"/>
          </p:cNvSpPr>
          <p:nvPr/>
        </p:nvSpPr>
        <p:spPr bwMode="auto">
          <a:xfrm>
            <a:off x="155575" y="-922338"/>
            <a:ext cx="2371725" cy="1924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992" name="Picture 8" descr="http://www.youpic.ru/images/2012/03/22/6342633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9830" y="285728"/>
            <a:ext cx="4076041" cy="2714644"/>
          </a:xfrm>
          <a:prstGeom prst="rect">
            <a:avLst/>
          </a:prstGeom>
          <a:noFill/>
        </p:spPr>
      </p:pic>
      <p:pic>
        <p:nvPicPr>
          <p:cNvPr id="41994" name="Picture 10" descr="http://cybernett.info/sites/default/files/zhavoron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643314"/>
            <a:ext cx="3810000" cy="30956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6248" y="357187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 древнему обычаю - во второй раз начинают закликать </a:t>
            </a:r>
            <a:r>
              <a:rPr lang="ru-RU" dirty="0" err="1" smtClean="0"/>
              <a:t>Весну-Живу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Благослови, </a:t>
            </a:r>
            <a:r>
              <a:rPr lang="ru-RU" dirty="0" err="1" smtClean="0"/>
              <a:t>мати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Ой, Лада </a:t>
            </a:r>
            <a:r>
              <a:rPr lang="ru-RU" dirty="0" err="1" smtClean="0"/>
              <a:t>мати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Весну </a:t>
            </a:r>
            <a:r>
              <a:rPr lang="ru-RU" dirty="0" err="1" smtClean="0"/>
              <a:t>закликати</a:t>
            </a:r>
            <a:r>
              <a:rPr lang="ru-RU" dirty="0" smtClean="0"/>
              <a:t>! </a:t>
            </a:r>
            <a:br>
              <a:rPr lang="ru-RU" dirty="0" smtClean="0"/>
            </a:br>
            <a:r>
              <a:rPr lang="ru-RU" dirty="0" smtClean="0"/>
              <a:t>Зиму </a:t>
            </a:r>
            <a:r>
              <a:rPr lang="ru-RU" dirty="0" err="1" smtClean="0"/>
              <a:t>провожати</a:t>
            </a:r>
            <a:r>
              <a:rPr lang="ru-RU" dirty="0" smtClean="0"/>
              <a:t>!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после зазывания весны продолжались заморозки – пекли обрядовые колобки.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47863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dirty="0" smtClean="0"/>
              <a:t>На Сороки ночь со днём равняется. </a:t>
            </a:r>
            <a:br>
              <a:rPr lang="ru-RU" dirty="0" smtClean="0"/>
            </a:br>
            <a:endParaRPr lang="ru-RU" dirty="0" smtClean="0"/>
          </a:p>
          <a:p>
            <a:pPr>
              <a:buFont typeface="Arial" charset="0"/>
              <a:buChar char="•"/>
            </a:pPr>
            <a:r>
              <a:rPr lang="ru-RU" dirty="0" smtClean="0"/>
              <a:t>Если сороки и галки прилетели на Сорока – к теплу. Чайка прилетела - скоро лёд пойдёт. "Жаворонок – к теплу. Зяблик – к стуже".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* Если на Сороки будет тепло, то оно простоит еще сорок дней, а холодно – жди сорок холодных утренников-морозов.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* Тёплый ветер – к дождливому лету.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85831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7 апреля –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Благовещение Пресвятой Богородицы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Третья встреча весны. Бабий праздник. Весна зиму поборола. В этот день девки кос не плетут, под дымом не сидят. Ничего начинать не полагается. </a:t>
            </a:r>
          </a:p>
          <a:p>
            <a:pPr algn="ctr"/>
            <a:r>
              <a:rPr lang="ru-RU" dirty="0" smtClean="0"/>
              <a:t>Птицы гнёзд не вьют, а устраивают птичьи базары.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Праздник Птиц - птицам волю дают. Выкупают птицу у птичьего охотника и выпускают из клетки. Считается, что птица станет ходатаем, </a:t>
            </a:r>
            <a:r>
              <a:rPr lang="ru-RU" dirty="0" err="1" smtClean="0"/>
              <a:t>предстоятелем</a:t>
            </a:r>
            <a:r>
              <a:rPr lang="ru-RU" dirty="0" smtClean="0"/>
              <a:t> перед Богом за своего освободителя.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8914" name="AutoShape 2" descr="data:image/jpeg;base64,/9j/4AAQSkZJRgABAQAAAQABAAD/2wCEAAkGBhQSERUUEhQWFRUWGRgYGRgYGBcfGhwbIB8YHBcfGB8dHyYeHBkjGxwYHy8gIycpLCwsGx8xNTAqNSYrLCkBCQoKDgwOGg8PGiwkHyQvLCwsKSwsLCwsLCwsLCwsLCwsLCwpLCwsLCwpKSwsLCwsLCwsLCwsLCksLCwsLCwsLP/AABEIALcBEwMBIgACEQEDEQH/xAAcAAACAgMBAQAAAAAAAAAAAAAFBgMEAAIHAQj/xABDEAACAQIEAwYEAwUFBwUBAAABAhEAAwQSITEFQVEGEyJhcYEykaGxB0LwFCNSwdEVYnLh8SQzU4KSorIWJUNzwtL/xAAZAQADAQEBAAAAAAAAAAAAAAABAgMEAAX/xAApEQACAgICAgICAgEFAAAAAAAAAQIRAyESMSJBBFETYTJxMxQjQ4Hw/9oADAMBAAIRAxEAPwA52ydruEFzQnKUKiAZPhaPR1DRU3AeKBrWGaAJVFI0gg5lYjkIaNPOhXEsNdXD3+8IJUq4mRM5T6RrHzqx2XuA4VBADoHXMSYBRsy9dSNqX2d6DNnFW2vtsWNq1Go3DOXjLudhUnCLs4rGqANrTAbam2B13kCqeARXxuIV1zE2raxHMyTHQbGfKosI5S80gjPYRmPMd2zg6k85XTlRAEjaL3g1vRUJJO5YyIjpEOOfOlvsVihae9aY7h46SrEMvUH4T6UXXFZGQE6uLcDXmGZsvODmk67nzpdxFpLYvOquGt4m4FKgiQSSw25hgOtLJ7TCleg1wo5r10ADxXsO5JIywqM32jbyoRh7E4bF3dSP2kv6BWUk7b5C1RcL7Sp3zO4ID/EAf7uXT2nmN6N9m7Svavh9Ve9d+EdQOo2IO1HsLTRas5cjK0iCPikqVMCeYOhO20acqVuz+e3duqoJKEq3wyEDALHU8vMijXBFf9kxKux7zDnLO5KASkzuNx5CdKE3w72zik0QG9nJO9trizp/dZg2vOaWXpgOgYfFKcpVoLo4Ok7aqT1/N9qp9s2UYW9b1HwwACPzA9Nt/eq2Kbu3wwDAIXPigbnU66AKRPI7eVRduHL4fNqN9GgMASNgNid9fbnTyemAocDxxFyyFUAmOREQvin/ABZQR6k70w8bvLbewP8AiYlGAnTxZlePUmfc0rcGsFjYLPquQAgiYM5tTOoBB8qL8fsnPg1bxFLyEzrBJiZgzPtQT8QsebxylTAAnUztp6eQPtUePuRctE/xgf8AUHWPmVqm2KIznfQsBpJAEkfMEe9S4nFBrRef4HAESAGVh6GqCm3FLHe4S/bInMt1NepkL9SKg7CcT7/AWWPxKott/iTwmPlVhsSWuhZ0lmMHSAxVQfORPsaCfh/dyPjbER3eJdlH91wCsDpoaV9hGfFAF7fq31U/0pQ/CS7/ALFcHS+4+iU44o+O1/jI/wC1/wClIv4XeG5jrM/BiGPtLr/+RXHHRKB9tcCL2Cvod+7dh/iUZl+oFGpjnVXF2FuHKwBBVhHrXUE4d+Hjk2sdaJAU2WcA7TETTJwK7+7tusjKrPETIzQwIG4yFjShwDFGxiLyOJAtYi2VJjVQWA9ZWnjsCmZbU/8ABY7dW21qOPegsIdjsAThVSfhZ0LaGMrspy77gaUyYRQmdFXLDaH1AIPnuaXuwmHbDnE4YqT3V4kE6jI4Vk1mdp5cqbMGk5m0lmnTyGUfaauuhGCO2uFzcOvjNuFIk6fEpG1FL+LFtVdh4Ro0flHUruQPmN9pih2004ff0mFX/wAloxct5txt8q72ccZ/Ea7nx95kgqEUBl1k5RPkTTL+GWGUYO27mO8zkggAqweFI5gEADpPrSx2/wCFjC3r+UAAjOogaAidP+aflT5+HOH7zhmHzKpDK5iNNWeRrNSgvJlJdIVew9s2eM3rRYkhbqzGrQwYT5xXVsMGmdCst1ka/WuS2cMMNx/QkL3m5Ykw6g7k6iTz8q63w9otJJ/KCSfrRh00K+wBxklsRiAuhXCoJ6ZmuFiemiilXsHJwuLvES15yu87ARJJkks/OjHavjQt28eRpK27QI81IOvXxH5Us9n8Y1vD4RFMK1xWK7TmJYxt/CBvpFN7O9D7c4nbtnJLnIAuimNABpAivKE4ztGA7RbYif4o+k15TWLQt8S4tnS9OYi7ZQ5VCxuJHORDTO4iveyHiZ7bACLykERoLiMpB57kCOulKdq0zgrn8Si6DJPhC5mjTyWI86nwl57OLABaXUMIB/L4/kMu/Kahz3ZXidBwlgDGqSQS2HtsNdfCSrfWKHdo8C3fWApBzreXWRIDFh1GuXn1Ole2uIHv7MnW3+0WvEsyp8YnqIQc6pY90uJayExayroWGjPe0JiZOhOuggVRtUKou6LtllbGB9FTPdVZOhhVUMsADccvOhT4mLuJQ3FQi7MQDBYWzLAn4ZEaayaNFrTojpcVjbJaAV1H/wAm28TPOud8b4w1h795QsYgMUknSC6Anz0mJ5ikfl0OlwkrDXaHgSswxAuqgCzcgHxHqo9P5Ux/h3j81koyzLKT/wBI+0T865Dd7VF7QsoWOcDvCTv1A6LO9dL7C8Yti0UDQ5ZWA21Cgb89o96eEGtjZZxekGezzZceFmUvW3zjkXR2CxOphGKmd4obwfBk/tOHYzZByoVBkB2YENG/+7Hv60TGOtWcThrhG37XPOFYhh7DX61R7No+bEQD/vLVxc06Ie9KkxtIZT7+tD2l/wC6Imy4lltCzeBY4K/ZBJI1UOAhiJjIR6waOds8M5wbvcImQVCjzUQx/nttQ7tPgmOOt5T4cTlt3SDEshYiIPxRpPnRLjuNN3hrSDmUBXkjR0YB/PcH2iu9NAE3hPETaRsw2XMGE+HSR0JUEESNtaO8evf7RaurAPeWGgjcZjtsYOlUeAYMtbuq+XI1tGBJ5Sw9xv8ASp+09otZBMMbS2gDoSJcD+k9Y8q5aiEZMXci3dYN41VdgAfEBm30Jg/MVrxPGhsLiCoIYLcMyJ8M8xygDSg/EeIZLd5rizJ+MAQQIUEwfDtsRH2EnD8QlxGMjXvEKmSCWg7dII32POqWAO8C4mGN1zJ8TQdxGd9BGumukcyedBeC44JxLFZSQr2rLEwdxI0003oTguJPbZAPCUQZtyskuzkz5nnXvCnJ4g7NEPYXwx0KxHIcvWlb6Oo6BjMUxFoj/iDlPJhr0HnSd2Jv93xfiCt8TMSI2+KT9x8qZsUypbQg7XFAnqdPuaT+A4o/2tjH5wAN43Qa0ZdoB0W9jgHgH12qHFYkd5qxAyge+p9Z18qHQwuHNyUnTzPnvt9aGcSS45i2y7E7knSF9OXKmORyztL4MdegmDcZpO5Da6/M10LsIB+5bWe4JAHPxD5b0k9uLLJiSHgsVUyBB6CfYA079h3y9xpP7jX0OU1mhqbKSDeBbuuI4rcK+Gs3SSSdVLqY9vtV/hmIKgZ2YEDUHflv5b0vcZxRTiSQwYXsO9lZkgkOp1jeAT7VJxC8f2krmLK6CIiACSDMchAExV0IGO3GOVeG4kggkW5AJ31FWLPHRdRWU6sdh896Ve0qAYLE5RmAtENrtqI+nKrvZ/BgFWz/AMJEHqo9o10Pn8u9nAH8XlBtLcG5Vkb5gr9zRbsLjyOGYZQfht8uXiaq/wCL2CVeHFxJJddfIg8/atuwWFnAW8hMhBPuTI321mlX8wvpCp2h7z+180kkhWURM5UkCOkrvXYbSHuU8RgIvvoK552qwXd8cwZJ0cWx82ZG94O/nXSeDGcNbB1IUK3qvhb6g0IabOZyTtvji2FfICDeviATuFWYPWDHzq/iOzhsDBooyEsizJ1fuyzECNYYx+poNgcM2N4mLJ1t27ty6R0A1PzKqPenvjti617DhAoBvF/EdgqvJiNhPMzMcq5b2F60D7nBTJ1Y+c7nny61lO37LGmlZVKFOJ8Xxdpf2l7RYEsCAQdQw8czoNSatxhhdwzLfkEMtwtIyAqANwNN6jx9pXXGFDp3dphpGkiao8aY2bii45A0ZAMpgRp6ehrHCMpvijQ2oq2MHGEskILOJRi95ZIYGAVKtOvwxO/Wg/azFnAIO6urde42YKJgKCSSYMTrA96G47jiXbeRFyvpDmN+pAGx12pV4h3oIS4JO666Ef3T0rUsE47mS/Kn/EdMP+J1s4a5mDBm8GXKPDm8LGZ106ATQbi9tRca2hzW1VVBmZ8I1n3pcXgjspJgTvvpE/XlV+0f3Z6mB+vlTRgk7DObkQ4Xh6B4X1MeQ1pgwXGLaeFUAHPqfc60N4VjUS8jXGOVSCQsSQP5HYnpO9adpsO9rEuqLoxzLA2BI6bQTSzu6Hx1VjMeKkgSxIE5JiddxU/Du13dux3DBQYMGFXKuvkK07NdmXxNsu925assYUW4DOBpJYjRZnQb79K241+Gdy2pfC3jdjU27gAY/wCFhoT5ED1oLhHQJKUthvi/aF7wW9ZMi03fQfilMhgxygN7GjnaDiNt0xBTMBes2r6idDPgJjTWAknWuY9j+NZMQgf4Wbu7gP8ACxysD6T9KclJW0bDls+GGIw50mUlblliY2hctLPx/wCyeg52Vxds5FPOwFIj8yuSPoT5UC41xBDaItg+Kza02gh5115+VR8ExTEoAikQwOYgD4mAkkiN4qhxbA3baMxGZRbAlGVwImAxX4dhv5UttxDSGhr4uYVwhmSWI5+YJ5AuD7GqOH4miG60ic4IiQCBlkDXTb70Ns2SU8BPiE6b6+vtU+C4eBmN9AQyNlzZgAdw4AGsEGnUrDxKn9pFbjMBIZdpJkFSOs7k1JxHiQGJR10/dhJB6Rr5bCquA4e1zLr4V0bwkgLyJyjaDuTvUmL4Yq37aMxiG1ynoYgc9elRlkS0x1jbVjAOLuLWeQ9tbqE7xuNum1DcDjGbH4prXgW4wU+hKx7TU1zBZcOUtpdZj4yTbdVAWW1JAExGkmZO1U+BYQtduvmAy5TJYAHYAE+v286ZZFOqElHj2MdjjzHEOpbNmXKo+ZgHaJ50VwuGyhWnVUC6T8QmT5/1pcfDFHYwC4WcytsYJgDmR1NNeYAammlJoKimc/8AxOweW4jQRmmDyiE09jm+dFeF4t7SWHQwVtITpOkIYPlVH8RbxcIdSFz7+i0X7P4XvVRORsoD5eG3FBfybA/Vl3tAgbE8NvWwuVnuRy/LmykjnoR615iMYoxJGsEqDoR+VSNBufEx9Oe1VO1Fr9m/ZFDZm/aldQc3MZW0mAPEPnQa5fEFGgN3rmCpkbgAzrG2k0/KhaT6GvFWQ2DuxLf7O8jK0tIOsHXwmR/pWdgLobDo2uZht/DCoATpzEkdfsI4fj7Ydla5lGUbTqNQdv1rUH4ecTt4fDkm5rmfw/8ANAmR5adBXc1YeDCX4yP/AO26Hw94gA5bNEeVR/hjxWMGLX5le2DO2Vo/mD86A/ib2l7/AAKrM/vQT8mjl58/pQ7skxOLsqzAK5AM7CFlZ9SBSSnUrO46pjZ+K1zLjMFcUjwGdDro6mKaeEdpE7u+rBldLt/SNIZmdNdtVYfWkL8T8L3bWWDq0z8PIab/AK60d7RcDZM+JS+gHckXU18ZAOQ8/ECYmp/lind9hpA/8NbaI2OxTaknIPeWb/8ANW8R2oL37OU6i0ZECAbjoJn2qHsbwJn4cP3iIbzu+rR1UTp5fKoMV2UvYZzeuZbiDLAtMCQqnMZDBTvJ0mKurSQvbJ+LdqrovMMvTmegmspa4j2vtG63hG8alZ0013rKN/sFtehltdlj3123liw9pULZgSNSSBrM7VyrtZfjF3VBaFdlUHVsqnKPtXRbHa62s3bjFJ0yoMzP6DYDzNAcDjrBxeJZrJbvWVwtzLmAgBoO0Btf+amg1iuuzf8AJ+LFUuQkhnQBmDhTzIMVnFSWsq6nMEYH0nQ/yrq+AvAhk7m3CnMq5TPoTtHmKUfxQvpbNtrCLbdkPehMsQT4CwA1MgwaqvkcvFoxTwcdpivg+ISoPI6E6/UeX862xF05RrJJ36/KqeH4haCbFSV8XimTrtpI5aa9Zqyl0ZgPL9fSgKaGImB8qstev4l4tgnSMzkSxIgRyEmK1wuHV3KMYWCWboo3NM1+yl0W3wwNtQIIKaOI8J11BmOkjnVI43JWhHkUHT9jve4HeFu0ti7kVEVMvSAAI1118jU2Kw2LsvbCAXVgZ53n9edBsNjbtywhNtoKCVbNJ0jQqCfOQOe1FuD8QyKEIdSdfEzN6hcwDR5QN6wSTXZ6Maa0InanhHc8TRiuVbxS6V00MxcGnKQD/wA1NT8YtvddyCGurldhtsQCRtpPKKX+2Ba/ihdRSyopRWGqwD4idIUhiwjpFUhbdFFxoykxII0PQjQ16OGGPhxyVZ5mZycrh0N/BeNHDt3bsVVM8FR/EVbcCSD57VR/au9s27buS6riCwgas4JXcbzrI11rOF4FHvM2IF0IyJla2ARtrIKmQSdxzB9juG4XhkdXF5wQR8dg+UAkARtuawzioycU/wBF1bin7J7faMJhcM2gBtAu0aLHdJJEj8zAyDsDpSZie1Nu5iLpvYlwGlMoQMq7AOPFDGANMo5609cd4jb7m4AMxAzKAofMY2A6f0pd7K/gyL4/aMeWTOcy2LYCQDtn3yk75Bt1GwpFpqvoDTW/sXuH9osZaZrWbvRcTvD4rZzKsjbnCgysZtDppWg7R3cTfRWyOzMETOJVQxgZYA2O29dow3ZPBW1CJZAUEEbmCI2JMjafnQTjfYNu+S/h22uqzLA0Xw54mZJyjUQR86DUE7oeG2rYIw1jE3rosNiM6pbVi+gLAlhqAAdx8JPKgnH+Htg7OKAdQT3RQMpBYZviGukaqfSjq8UtJfd1OjIF5A6GRuRpqa94x2nw9weMLAVhq4/MCp0gjYkVJzxKVxLZoScvBaBJxrDHuha2qmymSAGBZiuYkf4pGsaR1qfHXL63ks2VF923CqiBRvqxEbSd6pjtJhjcVywuOmWGbKdFUKB8InbN6maIH8RWbw27fhGoy2238tDBqfKKOSyX6KXarCv3INw6h3UqdcpiNxvBB9jXuI7RNhFS5bUvkS0uXQHUKCdelV8f2jzMXuWCWJJlkG/PSKrjtK2YTZkcxlXb5RXLIl6OeOT3Yd7R4e7i8YoAuKlpLblolSZLDQaE6bzpBqDEAvaxbrbUXLV1wGZgASQGBkkRuTrAEiNqucHxt++v7uUDToxUAxpEak+QqThFsXMNftXLZtpcLFyuVT0b4QVLMAI57VZTt21ozfh4R8XtAbF27jLavZMtu4ikFMh13PigMNOUa66mKEX+IWrGGCZxmY5mIQHJJkKSDmJ5aEU08UNo2ALQa0LeVlGacwEaEbgR760AweMW8HttbtZXGc+ASY6wdfKdaHi9o0RnLULBPHeILfwJHgJU28pnxECVOgJj9CpuF8TtXLoUZ+9zAGcqqmUCWBkkjcmftVlexz4u6WtEG2cs6gEAaECREhhHpSxhsMxxX7KwCN3oQyAYctBPnBrkruw5UoSXHf2FOMcQNwHMw8JIVvKWInqTNZgsde/ZX7281zOywGBgBRoQx36RsKBYt+7N227ZShyKI0LAkbHWdOdP34ON3ly6XBYBNQYKEEiAVjfQnWn/ABqjPKdStlbhuIsPZVgIuWgFVi5hWBkgAHLLkncDYe8o7VPf7y9cF24bYPdoipEnw5SQsmT56a0X7ecUW3dTDYdETP47gVEHh5SI6z66Undme1D4e8mViqvcRXAiDrGo6waeKTC5uG+w03dT+8wju/5m7iZPqE1rK6oM9ZWn8n6G/wBV+jjVvixtqy5baSWi2GLlRsASSTmO8z56ClXtBevd+W3ZRDak68gD/MdanzAse8UFhsRBkE6bfatltKogqR13g+YJ/XrUlBLolLJKXbNuD9tcV8HeNlJyhcyA+7MBA86isY7O11sSBlJUlYLTy+IfwgeVRtgUdoJ5fPyq5w/BqsKBpP19q6MEgObfZ5xLsjZgGyRMA5Qc0giQVjNI67elA8QhRWbRxMAjcesimrOLSk20y/mJAPLX7Uwdh+GJefvmWQjK5J/4kSBHODLE+nrVVFNMnbTFrsz2UYor4kXFN1gCmSP3ejBmkg5T5Db1pysYVLY2Rn5uVj5DWNfMmteN8Vm/f6i4FB8hbtT96o4ey7kT4Znf9efOtuGMYxTMeSTlIM9/IIZswMc+nyip7OIGxJI5Tr56eYqhhsIM2VUa4w3mVQep36UUsJcUT3VghROUN4vy8yY66noKeU4vQsYyWwDiLL4ILcQrcsgkOGnN4ogmPCR19Z6wUwvaCy1lnuWkyq0xpvlJUa6SYjzE9KKGxZvqUIADoynKZH9Jgmk3sxiDhsecLc8QabRnmd7beoMH3NY82KM02uzTiyyg69M6Jw7tKUwNsJZuaWQAUyZQcun5pifKhfZLtbi3sXO8LvcDjKWTTLl1HhAO/wB6J8Fw9jElrJDJdScy6FTBgxoNjy8+dXf/AENlEW2VRMwAV16+E71haaezQkntMq8N7Yi7eNg5S/iJlbqmF3jOsHUrz51fxvGraCbjhfU0A7RcJvYPD3LyQSAAIJOrMBsefpXM04BjMW4a4SFmTmaNOccgaWyqjZ0zF/iNhbYOW5mPlqJ/nVXCfi3bnxFo/wAGn0MigGG7LWLOrXLQb3dv16Ve/taygCwrRu2VtR6QINI2UUV6QMv4TDXXfIpKwrAnNqZYtOuUsVKAnqNOc1xwS2qrCLy5UVxnCLQvtirPw3LSrA201OnIyK0vtAE+VZMr8tGrEvHZUxrrZQEJMmOkaelTWMfBQCMpA+RmOflNUuNG8y5baAocskkTPodhMa1EvBmO+VVzfDqdNtIiOgmlSXbHv6GDFYPONRzqJOELMabVewi+ER1/lQns7xU3sQ+nh1ynqAY+p1pbBRc4txO5g/2O3ktlL90iSssqg2/EsEQ+rRIOw9KJLc7rDmwRYujI18W3uePI2ZgIZZLaHmSNeVKvbnCYf9rwxUksyXO8AZtLkRb3JCeICYgaUS4r2ew1rC3MQj3e+t2iwPeKZYL5qTE9DXpRXikefPbYv3u29vFWXCYd0yoSwDg5lGpjQERE0BxnaK1iAMgay40BMQZ5GNuWpq5xDDrgke3Zd/EMmqoZLWwrCSARJLjyAB31oHjeyd+yi3IDIXuWsyGYdDDTpsYkHnBp3jiujseVxkpNXX2dV4h3mExNvu1FgMtsXFjwXDHiaJiZ0kEfOue8PwVy9xa33hbML+ZzpoVfxEnksjfkIrqfE+zuLxBR3u4VnC6N3V1SI/iAd0IM9PlSZ+H+CvX8Vib1tFaCVJF1rRBZi3gbI0THOKnxewufJKyH8V+HYbD4p38ea8O8QCCsmQwJiRqA0T+apPw44liLFl7iOAlwjQhd1kbQYituP8DvYriQt/s4Z0tu7oboYHNMNnOX8xXTyqbsW2MtYSz+y2mdczi5CBhox0+KQw9OdcuXGjnxsEdtO0d39s7whSWRRI0GnUCq3B8Gl9s7sECsHI0gsJ0nkKs9sMFffFG7ew7WhdYLbBBAJgBQp/iOlM3Y/hCrYxj3lg4fRlJynMASVMaztv1p0nX7ElK3XoKf+rr/ACvpHktuPtWUrv2swBMnCXp/+xf5pNeUvkJ+bF9ifw3iJw6Z0dXZfhQAEa6HUgrMdKw9oC2Ysmp1+MD6ZYoYUDKWz5mWCdBlA20PvUuFwROsAxznSro5hGxje8ddFXlpJ6a+Z0qS3ibokooYDWdfIHT1j51SW8EcbeHptU12/DaHLrI+Rn2NMKW0v3XBQKDmAWPEDqQBHLc11bAYBcNh0trEpq0R8R+L5aD2rnXZmTirctIUlthGgkR7xpTX2p45+zOFUZnuiAvTkZ22inV1QraWzy9g8rXbh1LPmE8vCn1lSPaoLl6DM7P9G/zNDuHcYuPacXbqXGW4cxQQACq6DruTNUMbx9VEL4mIA+UwRzJrTF6M8lvQ0WS5kLcaSDuEYTqQACBz/veta8Pw15DdOJuOyg+DOYRh4SCFG+uhHwiDzilV2xj+Ih0G/wAJ+ygmp+H8Gu3iFd7pB/ukf+X9KlLPjj7LRwZH6G+xxi3mUZ1kHqOhFLnGnjjOHbqVJ9lzVDjOELbzi2L+ZAxzFQUMAmDGo9a1stnxtlm3RJ9wMo16UY5Y5ItxFliljklI6UALPEsNdzR35KEeeUj75T6+tdDmucX2F1LF382HvWrm3LMFf2gz/wAtdDDif9Y+dZJl4lLtBgmu2HW3lz7rmEgkciK5I3e96VxFwED8lvRY5T+bbkTXUe1faq3grQd/iY5UHU76+Q/p1rgS9rGXEXjiJBuXGcEknQnZSfyjSByFQmnVo0Y2rpjXxDgJdZt3GC/wiAPtP1qO/wBkQ1kRcKwQSddR/TaqdrjDOIQgjeCYBHrVzs7w58ZiRbEIpjN+8YwBq2URGbLIA/lWemzdaSsbO1HDrdnCYYIIJSNyZhVjfnrQG5lBhtzv5efz6c6bPxE8K2AoGmeB/wBA+1Jd66A/iaAxhSevly30IHQHnrm+T/OieJ+BsylVKuZPUcxyNeoZRfMj7149khYbeTrvrIHTbl5771CrEEA9fqNx9j71JSssg/hsP4BG+tUeBcFW2/h2UQOfpVjhXGkZimVpXpB9Z6frrVjB9qLBJGRjBj4gfpIqiF2F7/4fC4M5ZCx1gr1136+1D8X+H1x1NvIAGEEhgBH3ovhMW2KYC3ccAgnxQAANOWtNOEw+RFUnMQN+tehB8ukYZrj2c3u/g7ntxcvyZBWZbJoAcrEzMDmKvYb8JLYTu7mIuNbliFCopltW18R1110NP8VhFWWiVgvCdnrVtQsM8DLLsSY84gGvbPZ7Dp/u7SWv/rUJ/wCMdTROKzLFcAVMd2DtNee+j3EutbFsnNoQDPKCD1j5UudnOxmOwNm5bDd4C7MvdlSYMcnAM/Oumt51FIEgDblQCcT7f41nFpL3eZkuWyoNuDOdZmNvDPIV5g8Yr28faVsj38TcLFg0BSBEgAnkYNdd4twW3fTLcHiI8Lc1PkenlXP+P4W3gGVb1wAPJVgr5TG+wMHyoPQaTEk9kG5YizHrc/8A5rKYT2gwn/HT/u/pWUtifiiclxGNzDIFCa6iI85NR2wJG3sPiP8AQVHir2YpMaAz+udS5ZAynU7bbeWulXOJ1JaACBG2oAPvUtxW5xMz1+x29KqQAygEltNSf1Aqe40Mc/sNp9NdKYA1dlLQR0fOpJUtlG4AEttoIMjeTE6Aidu2LF1LqWz2SZjoYg+kEif0QvDrg3Qa5omSSAeQ8jqDRMu8h1IFyIKZ9WXl8Wx5eflz0peKM7fkxe4dZvMrPb+AnxSTuOY3kgGnfstwa1PeCWPItv7dKCm2zo4SV0gpmnIdT4YiAeh9qMcMvKlkGxshPhnxR/e8zqenSsvyLUaNXxqcmdCwjowhwK1u4/D2bgDEIPQ6+8RSjw/j6uw1g0U/aXB+PMDy7ufqCKwHopWMPFrtnuL1xY/3bw0byCPvXFeJcaexiR3cE5RoRPM+ldH4hxaT3TMGEjOGAgCCWEdNvc1y7tVhwb2dNE+ETrpuuvTU16Xx1xxu/bPL+S7yqn0h57L9rr1y9bW5lCEqSBOokbySYruWL4gtu091vhRGc+gBJ3r5f7NZluLEewOn11ruvH7v/s2IJJYm2VEcySFX2JIHoap8iCSTRHBJttM492w7e3sfek5wAuXurcFQJk5hqZOkz0HSly/xUbXc2X+E5Wj2kRTF+xIieLUfwoBlHm0b++nlzoPi8BbcwgEDmB9BWdo0plTA8UayScPcV137t5BHWJ/lRXBdr76Ob58LWdrYHhIbT4tw8ga/LnIV+DQdNDy6E8h5VtbvjJdVyNco0B1Ktz6HKzeWnWp8UnY/N1R1f/1qeI2bTlSCnhJJBzElSdo2iDpUN6CSDPM6TIOokR9ue1LnYfDFLBB53Sf+1KYgfFXm5tzZvxLwRbDjYxpoP5R5RrvyqLH2icpX4gfmADp666V4QNAduR9dx6H9b1rcxcEA6nUADflM8tBP1rDJOLtFI/RBj+EKzE25AbXc6+sVN2Z4UhgMFYl426NBias4rDwwcGAunPnptsZmiPZjAZblsci4j/qk1sTbSFarZ0fA4C2g/dKANvCAB8hVkDT+lRq0E6fT71oXbXn5fLb9c69RI8yyXMNqwRP+dQMrHWsKtRAWTWE1Al9v4TUuflpPSda440vPFes9eMuomtHuAac6449u0B4/wa3ibJt3ACZlJAMHlE79KNttQjiGJJ8KlZ31E/r1oMKOf4jsg6sQLVpgOeRf6VlNN65cBIBt+6tP0MVlR4RH5M+auI4I23htj0PrHny5gbV7Y8tWO2mg6mpMc8rnlp0PwmB0k1BaxLQd46/rnWkmWhYVQCD4t/rV1sMxMOcwI6CY9FFCiwA3g67mPsDVoY5YBLR1jU/caUwoV4ZbCEhOZ13I0BiKK4eyyjwsZO8uFH0En0pd4HczOwtBmcjQfTnt60XxnZnFqM2ZfRSfvWqD8UZ5LyYVfC3GgyFf+IRHuGIYioLuEdTmIyNtmQgg+xg+0UrNbxCE+LKfMGq7Y68rePMT6/rSg5LpoKT7TDeNsXpzBoYH4gAJ+lHez3aDGXP3SmbkgLCifORzJG0edLOE7WkaNbUjqZmrR7RsbqXMP4XSdAIHXUyDI3BFScMb6RVTyL2M7Oq2ma43jJPxHUn9elV+M9nUu2ibTlWYDwv8JgcjuuvqPSgWJxV66S1wxB1A2MnckySZM60yDHRh7Un8o3+VWTT8SL1sTeDhkfLBDKYIk6H9dDXQu2HaVkwdiyBPeBXYEmDCgANoTlnXzKiue8Ruhr4cEKTprMEgx9oq/wAbvMbgIZSMqLEmJVQPCRqNpH6FDI/FI7GvJsr/ANtOPjtFf7ya6f0qS1jVI8JHtzHX161BbvwD4jpuDDfJl1HuKHYoAHvEYGNSBHvWY0hPEXCBK6jn/mOlUsQodZAAdQNvzCNm/X2qbD3VZcxJ1kR/WomfKQRzAGh19D50rCOXZHE/7MhbkWE6zA0E/ajiNqCaVey2Nz23BBi2c0AE6mZkgyD7c6MYTiFskDMwbYzJ6/5aV5mWD5NnpYpLggpfO3nXlwksB5AEzvr9PM84FUBiJIADFR+YEfPeflpU+HSShJbNKSdYOuv92IrNJfZdDI9jOrLtPPpzolwAA37Y8/sCf5UKSdQJO8DWZ3EDn96ZOzPBriXFuNCgTCk+LURtsNferYouTVEMkkouxtVee/Tyrck9K1e6AJNQYsrHiJP68q9Q80ns3KkJ86qWcWCBE6dd/wDOvWxOsAT5nYVxxI2IAIBIE7Tz9K8umRtNeNAG+3nUSt/CSK448THZQM+kQDpzNS3II3B86o4tmUAxm5EGNfOq2DvxmTURECAP1rQvdDV7JMUIPiOnKh2LZbcv4R1Omwqy98BjmOv6/WtJva/iCz+6uk/xLIKj56g+mlLN8UdFWy1f7aWwxARm8wuh9Nayk1bgjdj/ANY+2lZUOcy340c/tXbmJw1wfwEFRrAGpMCfWgSpNHOzGKCrcB6g/ehVxfEY2k1piRkyubVaKsmBVwLR3s9woIrX2EsviRfIHVvWJj59KpGHJ0TcqQf7I8OWwmoGdvib+Q9KYL2JPI0CuG3fOdMqXRrOwYc80ffl9Klw+OD+HYzBB5Rv5yNa2pVpGZuyY4QXCSwEcvXrUd/hCMNttv10q3dcAbxAoeeMagDU7ab1x1ENzs3ab/KaF3uFC1iEjZhE6bj+cUd7p2OvgDfP9etDON4HusrZmYSpkknXbbbYmlaCX+Jkd3P8WsDpn0+lVbwBtIbjeELoB6nc/wAh86p4niGbTbYew/0qVrXeqg/Ko1gjUkmKW/IavEBYgyZUaAkxqdJ59BtRXD423cWCgA105gzyO9UcLdNu8J2B1A0kTOpPt5VDcuguWiCSduU6gem9RlJ3RWMVVlv+x7ZaRcdenw/0BrzHi3ZWGY3THwnL9SBNSE5RO2n5ht6a1QuHvCVGswC0eYED50owNt3sswWUHlNEkJfNlVmgFpAJhRuegWOu1WMPh0WRGZWE6jmDDD+fWmPgGKAtnu1UXbBEaAB7TEhM/WHY2m6pe1+EUknxVlIR5y4jXwrsytvA2rTHxRnLDWWYSdjqNgCDsBQjGcKNpLjlgMiMwPiOoBI5aevKrvA+J5VawGJW3BtEnXuXGe0D5qCUPmtQ9pcU7YV7VoF7t7wKqmDl3dj5ACNdNaytbNSdRsXfwytd/wARtI4zKzEss6QqNAPkAB7Cu04jsNZLZreZIOq5iRO4+IEjltXO/wANeCjAubuIMOwgZRIUH4tepGnua6rguO2rsi28t0O9WcYy7RlUpLpnljh9uyIAA6n8x9Tuakw9/mNfWamRQ2h/lUj28snLJ5DWKKVdAbvs1a8rQST7TUi3l0AB1M6DQevSajuXVUSVivcNildZBgDeiAmvWNIGg/URWmHt5ZGp8zvU1vaQZ/p51jW512ogInuzIJken3qtcxsFUlpPRSR7nYVauXMoP0oKMcqxbcyZ+KdSTry+GKVjIJHGGG7xTpsQND/nVPB6BmYjUkjfQdK1xGKXKVDTy/RmqVksurUvsPo84qcyu0aEczEwNpB0Nc2xRDGFaJJgEkfLXl5muhcb4pZNm5b7wBsphZ1nlFc9tWZbLCn80AbenQe1SyO2ho6RPh7LooXJMc5H9ayrq4Vo+E1lOLo5D2cbxsOq/Y1FxC8veNEjWPLTQ1a7MYcFmedV0j1/0ofxS3luuN9THvrVV2B9G2DOd1X+Igf1pwOMCONoiI8unypO4VbJuAjSJPn7DmTTFiOz16M4edJg6+0zy6mtWK6sz5OyO/hWUnu2OZdVH8Sf3fMbEVrf40SofKcx0LLzI08YjRo+elQZ7qQCJgyCpBINTXXV/EBkufmEEBx6dacQ24TxfvPDdckA9Y09d4psw7W1BChR6b+s71zLGpDmNqu4DHMBEnSljP0x3HVj+3EAdD7UL4q5uKUXU8h1PIUAucSPM0x4Nb+DWziXtq/eE5bTA5skasdsh1GUjX7HpZEuzo42+ihxDEO3drcUq1tcuUrlYeRG4NVcaGtMCmjrvzBBiQRtE10pGw3EbcEFio20F+1/hP57Y6RHUIdaSOLYHuHKFlcKSVYfmjUyCZVuRHIgiedCK+jpN+xYx2MYuHIyzGnLQAe3pWmISGkmBvHP/SocY+dvLWKbu13BZwtm4IDW7aZ9RqrBYI66n61Cb2WgtCwtySob4RBidI0gVas4iH8gBr5yGJ9zQxLsGa9GJ3EGSa6zqCVvEZVkdZrazxBkbMkSyuhHKGBH03HmBVHIzD0irmHsQpkdP0a7s7omwFpmvqXLMTzJ5EjQdBJOnnTdj8V3GLsNGgXUeRJH9aX+ErN62PMD6r86J9qpGJTLGiLofVz+vastf71fo1f8N/sdsJxWzd/3d1GPSRPyOtb3LYrj+JaHbQjU/fSr2D7SX7cBLrEdG8Q+R29qpZA6rh+I3beiOwHSdPaieH7W31Pihv18vpXM8J2/f/5LYbzUx9DIo9he12GcDx5D0cR9dR9a5M46Cva+3cXLcUr7Ej6a1Ngb6ghrbo08hv7jrSZaxKuJBBHIgg/apMtMA6JhMUQYYsNyMw/keVb4zHqJzEAaR69B1PlSBYx9xdnPvqPrUqcVIiVzRtqR/UUQUG+I8Ue4RBygc41mh6YQ5y7Q3mAB9udZ/a6NofCfPb51OlyR4ShnkCKRjIs4cLyNTMcokkx8/nQbEcQtrKMcjxsZWffYjzoFxDjNy5bNogGT8SlfaR/nrSOaXY1FLtRfFy9FnWYBMSJ8vL61BwrC5MxLAk6Agzp/LXlVDH2zlYBTME8j5nQzFFcHhsiKOYA/zpIbdnN6CSuev1rKqnDg6lLZPUgT9qyriHNuC4bugQSCWIOnKl3GNNxoMiTBPSaPIxI9ooDfQglSIIooLH/8PMFaXCXr7pnOYiCJ0AEBRzJJj5UYXBLcUO1s4Y8xbcAR/e0hTyIgERVTs7jEw/DlYrMeIjr4gPTTf2oJxTiyd++W74HIYRvJ1I9QZrTG+iMq7or3sO5diGuKsnKxb4hJglW6j0oXimZmy99cuHoJP0FEGsPdMAH/AAySx/xmdPSRW+CsmwxJInbTb0HlVWrI2BRwO85+GPNiKIYLsndJ1YD2J/pRpOL/AKivXu96pAdlbX8xAIjXbc0FGKC5SJ+xvYUXsVmuOr2bcMwgiTPhU+Ugk9QPOmjt/wBmcXfuLcw4DqFy5ZUEc9ASJny+Vbfh/dW1ZuAgZi2+06CDVvHcedScr5QeuselYM0qmz0sEfBCTwLs/jTcyPYu22GzkFQvnm0+k1t2i4EcO62i2YBFZWH5hJkkHWSc2k69abB2muCe9dSvn4Z+ZkjyApX7U8St37q31dvEoUyvhEfDHQETVME5N16J/IhFR/YncYthX8OoaWEbax/Smzs1dGKwrW3Hw+BhzgjwkfX5Uu45gIDDSdI5HXblTP2SI1CrAI1Pptt71TJG7M+NnPsVhTbdkbdSQfbStrabaedE+1jg4u7H8Ue4AB+ooVbJG24pEOEMNc0bSSSP18quC35wY+f8xQmz8QHmD6RP86Kre8xr56j57imQoQ4FriLc6EMJ+c1d7VA/tRgDLkTcmNiTPXeqXZvXFJtuNtufyq32isk4txuAEmf8I+utZlvO/wCjU9YV/YFvHxGd5rRranafeKYrvZ7OgdV35g8/Q0IxPCXTz+h+Vc3snWiibUHpXhtTWxc7H61sriuFPbFx7YzKzLHME7+ootg+2uITcrcH94a/MQaEqYMivQwO6j20P0/nROHDCdv7Z/3iMhjkZX5afY0bwXHrN34biSeUwfkda5desjQrMbGeXuP6VrkP+ldZx1y4wnf61FM7GK5lg+NXbfw3GA6TI+Rothe2jjR1DeYMfTUUeRw94m6bihHZmUagE7elQX+AyJRtfMfT0oDY7V2m/NB6N/Uf1pm4bjUZcw19GmhJJhQHwXDr3eEPGXScplZ1iBureoo0cFAkg67SN/Ss4bdVy5mCWPXlVy9cJGUuRHI7fXShFUc9gsmP9aypDjEGhj3ImspgHKh4SQdwY+VV79vM89R9qyspog9F67xvwCynwgHNMmeu/U8qqHHx4bYCk8wBWVlaoszyQT4XiQhGvr+hVRcTEA67/esrKsyZq1/KY36VMnEBkb4lMct/n0rKylGLXC+OHD22JkjSAI9Os9N61xnat30VAvmTJ/kPvWVlZskI8rNEMklGgbdxRYzJJPPnV/heKLJBA56fryivKyrIjI9xIUq2dfCAWgRoR0n0o3wLHskBwGOUNbkkIdIEhSDoNp96ysqGZ8dopj2qA3a7htoFbqSHuM3eDXLmIB8PQHWlzuug/XzrKyljtFJaZNYtTMzNErVggAhcwMEaj6DSsrKdChfs7bjGKIiDt0gNpUvHb3+2XAdfh/8AFaysrND/ADv+jTL/AAr+wzw/iT2kXMJB6xz+o+tXbrW7ghhB/XOvKyul2LEF43gO8AMPOl/F8GjYx5GsrKXoNWUHsMu9bW3nf1msrKZOxGqNr3wKOssPt7c6iyxvWVlccYSNdJ/XzqNkXceH6j+VZWUAEd7DkDMfh6z+j9KmwNxw0oxWN4JH21rKyidQdwnba/ZMHK45gjX5imPhn4h2nBF0Mp9JHzGv0rKyuOCzcVRtQJB6isrKyicf/9k=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8916" name="Picture 4" descr="http://2.bp.blogspot.com/-uNihyU_C-bo/UVKwKhdl20I/AAAAAAAALQo/Y7w54fOjxmw/s1600/15982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357562"/>
            <a:ext cx="5143534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don24.ru/upload/blog/b07/b07c932678a08950a6b87c115c6e00fa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14348" y="0"/>
            <a:ext cx="7715304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2844" y="142852"/>
            <a:ext cx="88583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На Благовещение – самый большой у Бога праздник – утром солнце "играет". </a:t>
            </a:r>
          </a:p>
          <a:p>
            <a:r>
              <a:rPr lang="ru-RU" dirty="0" smtClean="0"/>
              <a:t>* Как Благовещение проведешь – так и весь год. </a:t>
            </a:r>
            <a:br>
              <a:rPr lang="ru-RU" dirty="0" smtClean="0"/>
            </a:br>
            <a:r>
              <a:rPr lang="ru-RU" dirty="0" smtClean="0"/>
              <a:t>* Если на Благовещение снег на крышах лежит, то в поле лежать ему до </a:t>
            </a:r>
          </a:p>
          <a:p>
            <a:r>
              <a:rPr lang="ru-RU" dirty="0" smtClean="0"/>
              <a:t>  Егория (6 мая).</a:t>
            </a:r>
            <a:br>
              <a:rPr lang="ru-RU" dirty="0" smtClean="0"/>
            </a:br>
            <a:r>
              <a:rPr lang="ru-RU" dirty="0" smtClean="0"/>
              <a:t>* Если на Благовещенье мороз – жди сорок холодных утренников. </a:t>
            </a:r>
            <a:br>
              <a:rPr lang="ru-RU" dirty="0" smtClean="0"/>
            </a:br>
            <a:r>
              <a:rPr lang="ru-RU" dirty="0" smtClean="0"/>
              <a:t>* Гроза на Благовещенье – к тёплому лету и урожаю орехов. </a:t>
            </a:r>
            <a:br>
              <a:rPr lang="ru-RU" dirty="0" smtClean="0"/>
            </a:br>
            <a:r>
              <a:rPr lang="ru-RU" dirty="0" smtClean="0"/>
              <a:t>* Мокрое Благовещение – грибное лето. </a:t>
            </a:r>
            <a:br>
              <a:rPr lang="ru-RU" dirty="0" smtClean="0"/>
            </a:br>
            <a:r>
              <a:rPr lang="ru-RU" dirty="0" smtClean="0"/>
              <a:t>* На Благовещенье вёдро – к пожарам. </a:t>
            </a:r>
            <a:br>
              <a:rPr lang="ru-RU" dirty="0" smtClean="0"/>
            </a:br>
            <a:r>
              <a:rPr lang="ru-RU" dirty="0" smtClean="0"/>
              <a:t>* Если на Благовещение ночь тёплая – весна дружная.</a:t>
            </a:r>
            <a:br>
              <a:rPr lang="ru-RU" dirty="0" smtClean="0"/>
            </a:br>
            <a:r>
              <a:rPr lang="ru-RU" dirty="0" smtClean="0"/>
              <a:t>* Если весна пришла до Благовещенья, то много ещё морозов будет впереди. </a:t>
            </a:r>
            <a:br>
              <a:rPr lang="ru-RU" dirty="0" smtClean="0"/>
            </a:br>
            <a:r>
              <a:rPr lang="ru-RU" dirty="0" smtClean="0"/>
              <a:t>  Благовещенские поздние морозы.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древности в эти дни начинался год. Бог благословляет в это время землю, открывает её для посева. Принято было освящать семена и вместе с благовещенскими просфорами хранить их вплоть до начала сева как знак видимого Господнего благословения, предвестника хорошего урожая.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Сжигали перед домом старые соломенные тюфяки и лапти. Прыгают через очистительный огонь.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0430" y="6000768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КОНЕЦ</a:t>
            </a:r>
            <a:endParaRPr lang="ru-RU" sz="2800" b="1" dirty="0"/>
          </a:p>
        </p:txBody>
      </p:sp>
    </p:spTree>
  </p:cSld>
  <p:clrMapOvr>
    <a:masterClrMapping/>
  </p:clrMapOvr>
  <p:transition spd="slow">
    <p:comb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216</Words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2013-04-14T11:59:02Z</dcterms:created>
  <dcterms:modified xsi:type="dcterms:W3CDTF">2013-04-14T13:21:02Z</dcterms:modified>
</cp:coreProperties>
</file>