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9" r:id="rId4"/>
    <p:sldId id="275" r:id="rId5"/>
    <p:sldId id="274" r:id="rId6"/>
    <p:sldId id="257" r:id="rId7"/>
    <p:sldId id="262" r:id="rId8"/>
    <p:sldId id="258" r:id="rId9"/>
    <p:sldId id="259" r:id="rId10"/>
    <p:sldId id="271" r:id="rId11"/>
    <p:sldId id="267" r:id="rId12"/>
    <p:sldId id="265" r:id="rId13"/>
    <p:sldId id="260" r:id="rId14"/>
    <p:sldId id="261" r:id="rId15"/>
    <p:sldId id="266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AEB7-A1F4-4503-87D3-123AF6D2B07C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D76F3-EAA1-45B9-9FA6-213ABA662C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D76F3-EAA1-45B9-9FA6-213ABA662CC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5FDD6-4EEB-4818-BADB-DE82F4F8B3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CBF7F-C417-4B13-BB98-4FE20D8D5F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059CB-90C9-46BF-8A6A-6614C21E25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5492-0D60-43BF-8F7A-3484AF87BF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81F36-2906-41C0-95A4-D04B49AA2D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1D50-191F-40B8-A934-7EBA26DBC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7860-C2BD-4E69-AF18-D575944E7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C866-0FD3-4351-9101-511BEB0A2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0791-96A1-44D0-B23B-52167BEA18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11627-2C70-4EAA-8DD4-4C2D97D11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746F6-AE29-4206-B8C4-C5CD15AD93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0DDD88-E3F4-43F7-A743-2D28181472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.edu54.ru/node/62850" TargetMode="External"/><Relationship Id="rId2" Type="http://schemas.openxmlformats.org/officeDocument/2006/relationships/hyperlink" Target="http://ped-kopilka.ru/blogs/natalja-shelihova/i-horoshe-nastroenie-ne-pokinet-bolshe-va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428869"/>
            <a:ext cx="7772400" cy="1571635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МКОУ </a:t>
            </a:r>
            <a:r>
              <a:rPr lang="ru-RU" sz="1600" b="1" dirty="0" smtClean="0"/>
              <a:t>«Табулгинская средняя общеобразовательная школа </a:t>
            </a:r>
            <a:br>
              <a:rPr lang="ru-RU" sz="1600" b="1" dirty="0" smtClean="0"/>
            </a:br>
            <a:r>
              <a:rPr lang="ru-RU" sz="1600" b="1" dirty="0" smtClean="0"/>
              <a:t>им. П.Д.Слюсарева»</a:t>
            </a:r>
            <a:br>
              <a:rPr lang="ru-RU" sz="1600" b="1" dirty="0" smtClean="0"/>
            </a:br>
            <a:r>
              <a:rPr lang="ru-RU" sz="1600" b="1" dirty="0" smtClean="0"/>
              <a:t>Чистоозерного  района  Новосибирской  </a:t>
            </a:r>
            <a:r>
              <a:rPr lang="ru-RU" sz="1600" b="1" dirty="0" smtClean="0"/>
              <a:t>области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Классный час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«Нас</a:t>
            </a:r>
            <a:r>
              <a:rPr lang="ru-RU" sz="5400" b="1" dirty="0" smtClean="0">
                <a:solidFill>
                  <a:srgbClr val="C00000"/>
                </a:solidFill>
              </a:rPr>
              <a:t>троение»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589588"/>
            <a:ext cx="6400800" cy="96043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Автор: Жарикова Светлана Семеновна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42918"/>
            <a:ext cx="7143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Например: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 </a:t>
            </a:r>
            <a:r>
              <a:rPr lang="ru-RU" sz="3200" b="1" dirty="0" smtClean="0">
                <a:solidFill>
                  <a:schemeClr val="accent2"/>
                </a:solidFill>
              </a:rPr>
              <a:t>новому дню,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 верным друзьям,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 всему, что со мной происходит,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Слава, что завтра наступит день лучше,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Слава, что я могу многое!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На настроение влияет даже на цвета. Старайтесь одеваться так, чтобы у вас было хорошее настроение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>
                <a:solidFill>
                  <a:schemeClr val="accent2"/>
                </a:solidFill>
              </a:rPr>
              <a:t>Нарисуйте </a:t>
            </a:r>
            <a:r>
              <a:rPr lang="ru-RU" sz="2400" b="1" dirty="0" smtClean="0">
                <a:solidFill>
                  <a:schemeClr val="accent2"/>
                </a:solidFill>
              </a:rPr>
              <a:t>свою улыбку и обменяйтесь улыбками со своими товарищами.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ttp://school2-zaleg.ucoz.ru/_tbkp/4/8675953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3"/>
            <a:ext cx="6215106" cy="508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azilka.ru/wp-content/uploads/2016/02/jumping-for-joy-85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8610" y="-6929510"/>
            <a:ext cx="11921056" cy="6072230"/>
          </a:xfrm>
          <a:prstGeom prst="rect">
            <a:avLst/>
          </a:prstGeom>
          <a:noFill/>
        </p:spPr>
      </p:pic>
      <p:pic>
        <p:nvPicPr>
          <p:cNvPr id="22532" name="Picture 4" descr="http://imagetext.ru/pics_max/images_3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181725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Цвета настроения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Яркие цвета – желтый, красный – раздражают.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Чёрный, синий вызывают грусть.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Мягкие зелёные тона успокаивают.</a:t>
            </a:r>
          </a:p>
          <a:p>
            <a:endParaRPr lang="ru-RU" sz="2400" b="1" dirty="0">
              <a:solidFill>
                <a:srgbClr val="006666"/>
              </a:solidFill>
            </a:endParaRPr>
          </a:p>
        </p:txBody>
      </p:sp>
      <p:pic>
        <p:nvPicPr>
          <p:cNvPr id="6" name="Picture 2" descr="http://www.nastroeniya.net/templates/Nastroenie/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5214974" cy="27860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5"/>
            <a:ext cx="8229600" cy="498317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6666"/>
                </a:solidFill>
              </a:rPr>
              <a:t>    </a:t>
            </a:r>
            <a:r>
              <a:rPr lang="ru-RU" sz="2800" b="1" dirty="0" smtClean="0">
                <a:solidFill>
                  <a:schemeClr val="accent2"/>
                </a:solidFill>
              </a:rPr>
              <a:t>Доброжелательность</a:t>
            </a:r>
            <a:r>
              <a:rPr lang="ru-RU" sz="2800" b="1" dirty="0" smtClean="0">
                <a:solidFill>
                  <a:schemeClr val="accent2"/>
                </a:solidFill>
              </a:rPr>
              <a:t>, умение сочувствовать, выслушивать собеседника</a:t>
            </a:r>
            <a:r>
              <a:rPr lang="en-US" sz="2800" b="1" dirty="0" smtClean="0">
                <a:solidFill>
                  <a:schemeClr val="accent2"/>
                </a:solidFill>
              </a:rPr>
              <a:t>;</a:t>
            </a:r>
            <a:r>
              <a:rPr lang="ru-RU" sz="2800" b="1" dirty="0" smtClean="0">
                <a:solidFill>
                  <a:schemeClr val="accent2"/>
                </a:solidFill>
              </a:rPr>
              <a:t> способность вникнуть в проблему, умение сказать хорошее другим людям, - так вы можете влиять на настроение других, и они вам ответят тем же</a:t>
            </a:r>
            <a:r>
              <a:rPr lang="ru-RU" sz="2800" b="1" dirty="0" smtClean="0">
                <a:solidFill>
                  <a:schemeClr val="accent2"/>
                </a:solidFill>
              </a:rPr>
              <a:t>.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moe-online.ru/image/user/image/38784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286676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ped-kopilka.ru/upload/blogs/f69560ea9d3b3fa1929f802d21145a8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43" y="734662"/>
            <a:ext cx="7769933" cy="508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hlinkClick r:id="rId2"/>
              </a:rPr>
              <a:t>  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ped-kopilka.ru/blogs/natalja-shelihova/i-horoshe-nastroenie-ne-pokinet-bolshe-vas.html</a:t>
            </a:r>
            <a:r>
              <a:rPr lang="en-US" sz="1600" dirty="0" smtClean="0"/>
              <a:t> </a:t>
            </a:r>
            <a:r>
              <a:rPr lang="ru-RU" sz="1600" dirty="0" smtClean="0"/>
              <a:t>-</a:t>
            </a:r>
            <a:r>
              <a:rPr lang="ru-RU" sz="1600" dirty="0" smtClean="0"/>
              <a:t> Блог Натальи </a:t>
            </a:r>
            <a:r>
              <a:rPr lang="ru-RU" sz="1600" dirty="0" smtClean="0"/>
              <a:t>Шелиховой</a:t>
            </a:r>
          </a:p>
          <a:p>
            <a:pPr>
              <a:buNone/>
            </a:pPr>
            <a:r>
              <a:rPr lang="ru-RU" sz="1600" dirty="0" smtClean="0">
                <a:hlinkClick r:id="rId3"/>
              </a:rPr>
              <a:t> 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 smtClean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director.edu54.ru/node/62850</a:t>
            </a:r>
            <a:r>
              <a:rPr lang="ru-RU" sz="1600" dirty="0" smtClean="0"/>
              <a:t>  - разработка классного часа Ковалевой Ларисы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Кто молод, тому нипочем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Утренние туманы.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Дверь, распахнувши плечом,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В солнечные  поляны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Выйду: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Пахнет на меня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Небом горячим и чистым,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Садом и тенью плетня,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Птичьим приветственным свистом.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Встану и вскину голову в солнечную благодать.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Что бы такое веселое, звонкое миру сказать?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ed-kopilka.ru/upload/blogs/b70cc3a3a5e1b2b51a66d1591381cacf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73" y="571480"/>
            <a:ext cx="8181349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 чего зависит наше настроение?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 smtClean="0">
                <a:solidFill>
                  <a:schemeClr val="accent2"/>
                </a:solidFill>
              </a:rPr>
              <a:t>нас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 smtClean="0">
                <a:solidFill>
                  <a:schemeClr val="accent2"/>
                </a:solidFill>
              </a:rPr>
              <a:t>окружающих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 smtClean="0">
                <a:solidFill>
                  <a:schemeClr val="accent2"/>
                </a:solidFill>
              </a:rPr>
              <a:t>погоды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 smtClean="0">
                <a:solidFill>
                  <a:schemeClr val="accent2"/>
                </a:solidFill>
              </a:rPr>
              <a:t>дел в школе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 От воспоминаний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 smtClean="0">
                <a:solidFill>
                  <a:schemeClr val="accent2"/>
                </a:solidFill>
              </a:rPr>
              <a:t>успехов или неудач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 От новых покупок</a:t>
            </a:r>
          </a:p>
          <a:p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Я – разный – и натруженный и праздный,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И целее – и нецелесообразный,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Я весь несовместимый, неудобный, 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>Застенчивый и наглый,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Злой и добрый</a:t>
            </a:r>
            <a:r>
              <a:rPr lang="ru-RU" b="1" i="1" dirty="0" smtClean="0">
                <a:solidFill>
                  <a:schemeClr val="accent2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/>
              <a:t>Пролог </a:t>
            </a:r>
            <a:r>
              <a:rPr lang="ru-RU" dirty="0" smtClean="0"/>
              <a:t>(Я разный...) (Евгений Евтушенко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Правда</a:t>
            </a:r>
            <a:r>
              <a:rPr lang="ru-RU" b="1" dirty="0" smtClean="0">
                <a:solidFill>
                  <a:schemeClr val="accent2"/>
                </a:solidFill>
              </a:rPr>
              <a:t>, какое у нас настроение, такие мы и есть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-wall.ru/img/20/romashka_ulybka_cvetok_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714776" cy="29718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4329114" cy="49291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Настроение</a:t>
            </a:r>
            <a:r>
              <a:rPr lang="ru-RU" sz="2400" b="1" dirty="0" smtClean="0">
                <a:solidFill>
                  <a:srgbClr val="006666"/>
                </a:solidFill>
              </a:rPr>
              <a:t> – </a:t>
            </a:r>
            <a:r>
              <a:rPr lang="ru-RU" sz="2400" b="1" dirty="0" smtClean="0">
                <a:solidFill>
                  <a:schemeClr val="accent2"/>
                </a:solidFill>
              </a:rPr>
              <a:t>это психологический фон, определяющий действие личности. «Под настроение» люди признаются в любви, совершают подвиги, из – за плохого настроения делают ошибки, глупости, совершают проступки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oristandart.ru/uploads/posts/2016-02/1455883897_horoshee-nastro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37830" cy="391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Контроль за настроением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1. Что вы обычно делаете, когда вам одиноко?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2. Что ещё вы могли вы могли бы делать в этой ситуации?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3. Что вы обычно делаете, когда сердитесь?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4. Что ещё вы могли бы делать в этой ситуации?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5. Что вы обычно делаете, когда беспокоитесь или нервничаете?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6. Что ещё вы могли бы делать в это время?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7. Что вы обычно делаете когда стесняетесь?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8. Что вы ещё могли бы делать при этом?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9. Что вы обычно делаете, когда вас обидели?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10. Что вы ещё могли бы делать в этой ситуации?</a:t>
            </a:r>
          </a:p>
          <a:p>
            <a:endParaRPr lang="ru-RU" sz="2400" b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Повышаем настроение: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6043626" cy="492918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1</a:t>
            </a:r>
            <a:r>
              <a:rPr lang="ru-RU" sz="2000" b="1" dirty="0" smtClean="0">
                <a:solidFill>
                  <a:schemeClr val="accent2"/>
                </a:solidFill>
              </a:rPr>
              <a:t>. Вспомните о хорошем.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2. Отвлекитесь – почитайте, послушайте музыку.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3. Посмотрите хороший фильм.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4</a:t>
            </a:r>
            <a:r>
              <a:rPr lang="ru-RU" sz="2000" b="1" dirty="0" smtClean="0">
                <a:solidFill>
                  <a:schemeClr val="accent2"/>
                </a:solidFill>
              </a:rPr>
              <a:t>. Совершите прогулку.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5. Сделайте физические упражнения.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6. Напишите другу письмо.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7. Поговорите с родителями.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8. Позвоните хорошему другу.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9. Потанцуйте или сходите на дискотеку.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10. Устройте праздник для знакомых.</a:t>
            </a:r>
          </a:p>
          <a:p>
            <a:endParaRPr lang="ru-RU" sz="2000" dirty="0">
              <a:solidFill>
                <a:srgbClr val="006666"/>
              </a:solidFill>
            </a:endParaRPr>
          </a:p>
        </p:txBody>
      </p:sp>
      <p:pic>
        <p:nvPicPr>
          <p:cNvPr id="4098" name="Picture 2" descr="http://magspace.ru/uploads/old/2008/07/po342zitive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2096" y="1714488"/>
            <a:ext cx="2598962" cy="31432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</Template>
  <TotalTime>126</TotalTime>
  <Words>344</Words>
  <Application>Microsoft Office PowerPoint</Application>
  <PresentationFormat>Экран (4:3)</PresentationFormat>
  <Paragraphs>53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Учебная</vt:lpstr>
      <vt:lpstr>         МКОУ «Табулгинская средняя общеобразовательная школа  им. П.Д.Слюсарева» Чистоозерного  района  Новосибирской  области            Классный час «Настроение»    </vt:lpstr>
      <vt:lpstr>Слайд 2</vt:lpstr>
      <vt:lpstr>Слайд 3</vt:lpstr>
      <vt:lpstr>От чего зависит наше настроение?</vt:lpstr>
      <vt:lpstr>Слайд 5</vt:lpstr>
      <vt:lpstr>Слайд 6</vt:lpstr>
      <vt:lpstr>Слайд 7</vt:lpstr>
      <vt:lpstr>Контроль за настроением</vt:lpstr>
      <vt:lpstr>Повышаем настроение:</vt:lpstr>
      <vt:lpstr>Слайд 10</vt:lpstr>
      <vt:lpstr>Слайд 11</vt:lpstr>
      <vt:lpstr>Слайд 12</vt:lpstr>
      <vt:lpstr>Цвета настроения</vt:lpstr>
      <vt:lpstr>Слайд 14</vt:lpstr>
      <vt:lpstr>Слайд 15</vt:lpstr>
      <vt:lpstr>Слайд 16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Настроение -  на «отлично» !</dc:title>
  <dc:creator>тест</dc:creator>
  <cp:lastModifiedBy>user</cp:lastModifiedBy>
  <cp:revision>19</cp:revision>
  <dcterms:created xsi:type="dcterms:W3CDTF">2011-02-26T05:15:19Z</dcterms:created>
  <dcterms:modified xsi:type="dcterms:W3CDTF">2016-09-29T16:19:36Z</dcterms:modified>
</cp:coreProperties>
</file>